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5"/>
  </p:notesMasterIdLst>
  <p:sldIdLst>
    <p:sldId id="377" r:id="rId2"/>
    <p:sldId id="379" r:id="rId3"/>
    <p:sldId id="378" r:id="rId4"/>
    <p:sldId id="380" r:id="rId5"/>
    <p:sldId id="381" r:id="rId6"/>
    <p:sldId id="382" r:id="rId7"/>
    <p:sldId id="391" r:id="rId8"/>
    <p:sldId id="392" r:id="rId9"/>
    <p:sldId id="393" r:id="rId10"/>
    <p:sldId id="384" r:id="rId11"/>
    <p:sldId id="385" r:id="rId12"/>
    <p:sldId id="387" r:id="rId13"/>
    <p:sldId id="386" r:id="rId14"/>
    <p:sldId id="256" r:id="rId15"/>
    <p:sldId id="258" r:id="rId16"/>
    <p:sldId id="259" r:id="rId17"/>
    <p:sldId id="260" r:id="rId18"/>
    <p:sldId id="388" r:id="rId19"/>
    <p:sldId id="263" r:id="rId20"/>
    <p:sldId id="264" r:id="rId21"/>
    <p:sldId id="265" r:id="rId22"/>
    <p:sldId id="266" r:id="rId23"/>
    <p:sldId id="276" r:id="rId24"/>
    <p:sldId id="267" r:id="rId25"/>
    <p:sldId id="269" r:id="rId26"/>
    <p:sldId id="268" r:id="rId27"/>
    <p:sldId id="272" r:id="rId28"/>
    <p:sldId id="273" r:id="rId29"/>
    <p:sldId id="274" r:id="rId30"/>
    <p:sldId id="277" r:id="rId31"/>
    <p:sldId id="275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357" r:id="rId47"/>
    <p:sldId id="363" r:id="rId48"/>
    <p:sldId id="489" r:id="rId49"/>
    <p:sldId id="366" r:id="rId50"/>
    <p:sldId id="362" r:id="rId51"/>
    <p:sldId id="367" r:id="rId52"/>
    <p:sldId id="358" r:id="rId53"/>
    <p:sldId id="359" r:id="rId54"/>
    <p:sldId id="360" r:id="rId55"/>
    <p:sldId id="294" r:id="rId56"/>
    <p:sldId id="364" r:id="rId57"/>
    <p:sldId id="368" r:id="rId58"/>
    <p:sldId id="365" r:id="rId59"/>
    <p:sldId id="45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89" r:id="rId69"/>
    <p:sldId id="390" r:id="rId70"/>
    <p:sldId id="394" r:id="rId71"/>
    <p:sldId id="406" r:id="rId72"/>
    <p:sldId id="395" r:id="rId73"/>
    <p:sldId id="396" r:id="rId74"/>
    <p:sldId id="39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407" r:id="rId84"/>
    <p:sldId id="408" r:id="rId85"/>
    <p:sldId id="409" r:id="rId86"/>
    <p:sldId id="410" r:id="rId87"/>
    <p:sldId id="411" r:id="rId88"/>
    <p:sldId id="490" r:id="rId89"/>
    <p:sldId id="412" r:id="rId90"/>
    <p:sldId id="413" r:id="rId91"/>
    <p:sldId id="414" r:id="rId92"/>
    <p:sldId id="416" r:id="rId93"/>
    <p:sldId id="415" r:id="rId94"/>
    <p:sldId id="417" r:id="rId95"/>
    <p:sldId id="418" r:id="rId96"/>
    <p:sldId id="419" r:id="rId97"/>
    <p:sldId id="420" r:id="rId98"/>
    <p:sldId id="421" r:id="rId99"/>
    <p:sldId id="422" r:id="rId100"/>
    <p:sldId id="423" r:id="rId101"/>
    <p:sldId id="425" r:id="rId102"/>
    <p:sldId id="424" r:id="rId103"/>
    <p:sldId id="426" r:id="rId104"/>
    <p:sldId id="427" r:id="rId105"/>
    <p:sldId id="428" r:id="rId106"/>
    <p:sldId id="429" r:id="rId107"/>
    <p:sldId id="430" r:id="rId108"/>
    <p:sldId id="43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40" r:id="rId117"/>
    <p:sldId id="439" r:id="rId118"/>
    <p:sldId id="441" r:id="rId119"/>
    <p:sldId id="442" r:id="rId120"/>
    <p:sldId id="443" r:id="rId121"/>
    <p:sldId id="444" r:id="rId122"/>
    <p:sldId id="445" r:id="rId123"/>
    <p:sldId id="446" r:id="rId124"/>
    <p:sldId id="447" r:id="rId125"/>
    <p:sldId id="448" r:id="rId126"/>
    <p:sldId id="449" r:id="rId127"/>
    <p:sldId id="450" r:id="rId128"/>
    <p:sldId id="451" r:id="rId129"/>
    <p:sldId id="452" r:id="rId130"/>
    <p:sldId id="453" r:id="rId131"/>
    <p:sldId id="454" r:id="rId132"/>
    <p:sldId id="455" r:id="rId133"/>
    <p:sldId id="456" r:id="rId134"/>
    <p:sldId id="457" r:id="rId135"/>
    <p:sldId id="460" r:id="rId136"/>
    <p:sldId id="459" r:id="rId137"/>
    <p:sldId id="461" r:id="rId138"/>
    <p:sldId id="462" r:id="rId139"/>
    <p:sldId id="463" r:id="rId140"/>
    <p:sldId id="464" r:id="rId141"/>
    <p:sldId id="465" r:id="rId142"/>
    <p:sldId id="466" r:id="rId143"/>
    <p:sldId id="467" r:id="rId144"/>
    <p:sldId id="468" r:id="rId145"/>
    <p:sldId id="469" r:id="rId146"/>
    <p:sldId id="470" r:id="rId147"/>
    <p:sldId id="471" r:id="rId148"/>
    <p:sldId id="473" r:id="rId149"/>
    <p:sldId id="488" r:id="rId150"/>
    <p:sldId id="474" r:id="rId151"/>
    <p:sldId id="475" r:id="rId152"/>
    <p:sldId id="476" r:id="rId153"/>
    <p:sldId id="477" r:id="rId154"/>
    <p:sldId id="479" r:id="rId155"/>
    <p:sldId id="478" r:id="rId156"/>
    <p:sldId id="480" r:id="rId157"/>
    <p:sldId id="481" r:id="rId158"/>
    <p:sldId id="482" r:id="rId159"/>
    <p:sldId id="483" r:id="rId160"/>
    <p:sldId id="484" r:id="rId161"/>
    <p:sldId id="485" r:id="rId162"/>
    <p:sldId id="486" r:id="rId163"/>
    <p:sldId id="487" r:id="rId1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D2C"/>
    <a:srgbClr val="96D257"/>
    <a:srgbClr val="1289F3"/>
    <a:srgbClr val="FFFFFF"/>
    <a:srgbClr val="EE4C2C"/>
    <a:srgbClr val="6FA4FF"/>
    <a:srgbClr val="92D050"/>
    <a:srgbClr val="1191F5"/>
    <a:srgbClr val="1B3ADB"/>
    <a:srgbClr val="FA7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291" y="33"/>
      </p:cViewPr>
      <p:guideLst>
        <p:guide orient="horz" pos="2183"/>
        <p:guide pos="3840"/>
        <p:guide orient="horz" pos="2205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CF105-074B-4B5C-9446-8C25A5597C09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617D3-A8CF-4A24-AB05-0B0045134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310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17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91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2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01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958F-519D-484C-9CA2-A62A3A6C7D6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85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675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71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3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860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29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617D3-A8CF-4A24-AB05-0B0045134B2B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853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9174C-11DE-E3BA-15AA-24742C423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D665BD-B508-2EF9-FFEE-97FC5D6A9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0483C4-9D10-60EE-4E5B-468923EF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0CED9-DD4D-28C3-4505-0C1EAE1D2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C3ACD-0896-86CC-1CF6-1D93BE0F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77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A3ED8-F25D-CDB8-C99F-615E5589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A2C6E3-59D5-04D2-E1EB-831ABBB54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4975B8-0B61-048E-AEA6-3AC06C86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65F8D6-B8A8-E4FD-F646-5FBF668E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190B1-9070-39E7-3346-201B712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1AD43-3319-1F5E-A55B-34548AF07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3913F2-A3E2-CA78-0833-6AC4CD16C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94B19C-591A-F304-048E-9545BC80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FF9733-6C51-D58D-892B-57A3E121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7305EF-55B0-F382-19A1-5FEB3E4F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9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46D93-009C-78D0-B2DA-92EDD91E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7F7FF-5A26-8014-9672-E474B7F38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C18EC-E35A-6CD9-FC14-6DFF8C89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BFADE9-6F7C-5373-CBAB-39749524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56F49C-4F32-F5A2-32A0-F17A7CB5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25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EF3F2-112E-E707-6EE0-3C88AB6A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60175F-2323-8F38-4455-63C4F6430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31078-D563-4CB8-BD53-4364011B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E16F6-EC1D-4A91-B4A0-04EB3CB4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F9F071-9ACF-30E4-41A4-B611D5C4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7E27E-2454-F3AE-CB13-457BD531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A0AA8-1654-BD3D-C040-7EDFA4BF9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B736B4-B464-6848-6DD3-109A78F0B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6F1A4B-CA80-D492-7EE8-4733CF7C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8AEF78-F6AD-4996-CE28-A83908A8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AA341B-A4E1-E164-DE02-64A34654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47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8BDC6-1A95-E2CD-71BF-F30BFE2C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D58075-1B70-3C31-B0EC-264A20E74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3B122C-1BCA-64A6-D1A0-F1E8C90BB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21BF88-83E3-4957-98C9-BF043DA58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F06116-97E2-8E49-A265-FC3DE6880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C86FC4-4B9F-131E-8F5B-3E4C2289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A09068-3470-E6FE-AE91-2BB4C1B05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14681D-03CD-D9CF-28F2-C246B91FF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5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8CF2C-5B38-DB54-A5FE-DA0FDE4D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20DD7D-6A95-7383-C8A6-5AE68157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EABE5A-277A-D577-E3AA-781B46A5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1F24B6-ACC3-31A7-9804-8858124C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77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B63147-CC38-1CF7-C3A9-CD59C6D4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1A7096-F1C5-F612-05F1-20A51831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FFFEC7-6433-0067-3F07-C97220BC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3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6A397-8B90-ECEE-A3BE-F4F72756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3036E3-A8DF-3713-2A24-EF85095B9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D7F3D5-FCFC-9E5B-2B72-5208EAF25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E94972-2517-2BA4-E0B8-9A4E211C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03DB4D-3A3D-5F72-83BA-BE1AE687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DB5E64-5250-7E05-4948-29490CA4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0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46D25-3BA2-290A-63BD-C8C49EC3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03C405-2E21-C104-F4CA-9992EDF7F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44F911-254D-A517-3F21-821BE2210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FA08B5-A975-55CC-533C-FEDEE073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357EF4-4FDF-CCFE-10FE-F5AB5CEE5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7F6020-0FB2-FFCE-5B5A-91BA1C7E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6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4A9C1F-348C-3078-BFB3-00911D02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16C6EE-09DC-0161-A1F9-61AF7BCD0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C9E8F-DD3A-ACE7-085C-F654ED66E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4FB97-1C3A-4595-8185-BDF88FDACCC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1B5C75-90BD-1DD2-61E0-322BB6B32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2786F9-C4AD-D303-40AD-EDF15CFD5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66D4C-AF98-451F-BBA9-798730083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80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image" Target="../media/image32.png"/><Relationship Id="rId5" Type="http://schemas.openxmlformats.org/officeDocument/2006/relationships/image" Target="../media/image205.png"/><Relationship Id="rId10" Type="http://schemas.openxmlformats.org/officeDocument/2006/relationships/image" Target="../media/image31.png"/><Relationship Id="rId4" Type="http://schemas.openxmlformats.org/officeDocument/2006/relationships/image" Target="../media/image204.png"/><Relationship Id="rId9" Type="http://schemas.openxmlformats.org/officeDocument/2006/relationships/image" Target="../media/image3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17.png"/><Relationship Id="rId3" Type="http://schemas.openxmlformats.org/officeDocument/2006/relationships/image" Target="../media/image208.png"/><Relationship Id="rId7" Type="http://schemas.openxmlformats.org/officeDocument/2006/relationships/image" Target="../media/image214.png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32.png"/><Relationship Id="rId5" Type="http://schemas.openxmlformats.org/officeDocument/2006/relationships/image" Target="../media/image212.png"/><Relationship Id="rId15" Type="http://schemas.openxmlformats.org/officeDocument/2006/relationships/image" Target="../media/image219.png"/><Relationship Id="rId10" Type="http://schemas.openxmlformats.org/officeDocument/2006/relationships/image" Target="../media/image31.png"/><Relationship Id="rId4" Type="http://schemas.openxmlformats.org/officeDocument/2006/relationships/image" Target="../media/image209.png"/><Relationship Id="rId9" Type="http://schemas.openxmlformats.org/officeDocument/2006/relationships/image" Target="../media/image30.png"/><Relationship Id="rId14" Type="http://schemas.openxmlformats.org/officeDocument/2006/relationships/image" Target="../media/image21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64.png"/><Relationship Id="rId7" Type="http://schemas.openxmlformats.org/officeDocument/2006/relationships/image" Target="../media/image228.png"/><Relationship Id="rId12" Type="http://schemas.openxmlformats.org/officeDocument/2006/relationships/image" Target="../media/image23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3.png"/><Relationship Id="rId5" Type="http://schemas.openxmlformats.org/officeDocument/2006/relationships/image" Target="../media/image226.png"/><Relationship Id="rId10" Type="http://schemas.openxmlformats.org/officeDocument/2006/relationships/image" Target="../media/image232.png"/><Relationship Id="rId4" Type="http://schemas.openxmlformats.org/officeDocument/2006/relationships/image" Target="../media/image70.png"/><Relationship Id="rId9" Type="http://schemas.openxmlformats.org/officeDocument/2006/relationships/image" Target="../media/image23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8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133.png"/><Relationship Id="rId5" Type="http://schemas.openxmlformats.org/officeDocument/2006/relationships/image" Target="../media/image241.png"/><Relationship Id="rId10" Type="http://schemas.openxmlformats.org/officeDocument/2006/relationships/image" Target="../media/image132.png"/><Relationship Id="rId4" Type="http://schemas.openxmlformats.org/officeDocument/2006/relationships/image" Target="../media/image239.png"/><Relationship Id="rId9" Type="http://schemas.openxmlformats.org/officeDocument/2006/relationships/image" Target="../media/image13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7.png"/><Relationship Id="rId4" Type="http://schemas.openxmlformats.org/officeDocument/2006/relationships/image" Target="../media/image24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47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51.png"/><Relationship Id="rId4" Type="http://schemas.openxmlformats.org/officeDocument/2006/relationships/image" Target="../media/image2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image" Target="../media/image1010.png"/><Relationship Id="rId5" Type="http://schemas.openxmlformats.org/officeDocument/2006/relationships/image" Target="../media/image14.png"/><Relationship Id="rId10" Type="http://schemas.openxmlformats.org/officeDocument/2006/relationships/image" Target="../media/image910.png"/><Relationship Id="rId4" Type="http://schemas.openxmlformats.org/officeDocument/2006/relationships/image" Target="../media/image15.png"/><Relationship Id="rId9" Type="http://schemas.openxmlformats.org/officeDocument/2006/relationships/image" Target="../media/image81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87.png"/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12" Type="http://schemas.openxmlformats.org/officeDocument/2006/relationships/image" Target="../media/image1710.png"/><Relationship Id="rId17" Type="http://schemas.openxmlformats.org/officeDocument/2006/relationships/image" Target="../media/image220.png"/><Relationship Id="rId2" Type="http://schemas.openxmlformats.org/officeDocument/2006/relationships/image" Target="../media/image14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0.png"/><Relationship Id="rId11" Type="http://schemas.openxmlformats.org/officeDocument/2006/relationships/image" Target="../media/image48.png"/><Relationship Id="rId5" Type="http://schemas.openxmlformats.org/officeDocument/2006/relationships/image" Target="../media/image1210.png"/><Relationship Id="rId15" Type="http://schemas.openxmlformats.org/officeDocument/2006/relationships/image" Target="../media/image200.png"/><Relationship Id="rId10" Type="http://schemas.openxmlformats.org/officeDocument/2006/relationships/image" Target="../media/image47.png"/><Relationship Id="rId4" Type="http://schemas.openxmlformats.org/officeDocument/2006/relationships/image" Target="../media/image1110.png"/><Relationship Id="rId9" Type="http://schemas.openxmlformats.org/officeDocument/2006/relationships/image" Target="../media/image1610.png"/><Relationship Id="rId14" Type="http://schemas.openxmlformats.org/officeDocument/2006/relationships/image" Target="../media/image19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3" Type="http://schemas.openxmlformats.org/officeDocument/2006/relationships/image" Target="../media/image240.png"/><Relationship Id="rId7" Type="http://schemas.openxmlformats.org/officeDocument/2006/relationships/image" Target="../media/image260.png"/><Relationship Id="rId12" Type="http://schemas.openxmlformats.org/officeDocument/2006/relationships/image" Target="../media/image31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00.png"/><Relationship Id="rId5" Type="http://schemas.openxmlformats.org/officeDocument/2006/relationships/image" Target="../media/image14.png"/><Relationship Id="rId10" Type="http://schemas.openxmlformats.org/officeDocument/2006/relationships/image" Target="../media/image290.png"/><Relationship Id="rId4" Type="http://schemas.openxmlformats.org/officeDocument/2006/relationships/image" Target="../media/image250.png"/><Relationship Id="rId9" Type="http://schemas.openxmlformats.org/officeDocument/2006/relationships/image" Target="../media/image280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14.png"/><Relationship Id="rId7" Type="http://schemas.openxmlformats.org/officeDocument/2006/relationships/image" Target="../media/image470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11" Type="http://schemas.openxmlformats.org/officeDocument/2006/relationships/image" Target="../media/image51.png"/><Relationship Id="rId5" Type="http://schemas.openxmlformats.org/officeDocument/2006/relationships/image" Target="../media/image450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1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70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8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33.png"/><Relationship Id="rId4" Type="http://schemas.openxmlformats.org/officeDocument/2006/relationships/image" Target="../media/image139.png"/><Relationship Id="rId9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64.png"/><Relationship Id="rId7" Type="http://schemas.openxmlformats.org/officeDocument/2006/relationships/image" Target="../media/image1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70.png"/><Relationship Id="rId10" Type="http://schemas.openxmlformats.org/officeDocument/2006/relationships/image" Target="../media/image106.png"/><Relationship Id="rId4" Type="http://schemas.openxmlformats.org/officeDocument/2006/relationships/image" Target="../media/image65.png"/><Relationship Id="rId9" Type="http://schemas.openxmlformats.org/officeDocument/2006/relationships/image" Target="../media/image16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51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12" Type="http://schemas.openxmlformats.org/officeDocument/2006/relationships/image" Target="../media/image15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490.png"/><Relationship Id="rId5" Type="http://schemas.openxmlformats.org/officeDocument/2006/relationships/image" Target="../media/image26.png"/><Relationship Id="rId15" Type="http://schemas.openxmlformats.org/officeDocument/2006/relationships/image" Target="../media/image1530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Relationship Id="rId14" Type="http://schemas.openxmlformats.org/officeDocument/2006/relationships/image" Target="../media/image152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00.png"/><Relationship Id="rId3" Type="http://schemas.openxmlformats.org/officeDocument/2006/relationships/image" Target="../media/image1550.png"/><Relationship Id="rId7" Type="http://schemas.openxmlformats.org/officeDocument/2006/relationships/image" Target="../media/image30.png"/><Relationship Id="rId12" Type="http://schemas.openxmlformats.org/officeDocument/2006/relationships/image" Target="../media/image1590.png"/><Relationship Id="rId17" Type="http://schemas.openxmlformats.org/officeDocument/2006/relationships/image" Target="../media/image106.png"/><Relationship Id="rId2" Type="http://schemas.openxmlformats.org/officeDocument/2006/relationships/image" Target="../media/image1540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0.png"/><Relationship Id="rId5" Type="http://schemas.openxmlformats.org/officeDocument/2006/relationships/image" Target="../media/image1570.png"/><Relationship Id="rId15" Type="http://schemas.openxmlformats.org/officeDocument/2006/relationships/image" Target="../media/image1620.png"/><Relationship Id="rId10" Type="http://schemas.openxmlformats.org/officeDocument/2006/relationships/image" Target="../media/image166.png"/><Relationship Id="rId4" Type="http://schemas.openxmlformats.org/officeDocument/2006/relationships/image" Target="../media/image1560.png"/><Relationship Id="rId9" Type="http://schemas.openxmlformats.org/officeDocument/2006/relationships/image" Target="../media/image32.png"/><Relationship Id="rId14" Type="http://schemas.openxmlformats.org/officeDocument/2006/relationships/image" Target="../media/image161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7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70.png"/><Relationship Id="rId4" Type="http://schemas.openxmlformats.org/officeDocument/2006/relationships/image" Target="../media/image16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0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0.png"/><Relationship Id="rId9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矩形 261">
            <a:extLst>
              <a:ext uri="{FF2B5EF4-FFF2-40B4-BE49-F238E27FC236}">
                <a16:creationId xmlns:a16="http://schemas.microsoft.com/office/drawing/2014/main" id="{5CAFEFB1-DCD8-5FD2-9760-8BB5F880405B}"/>
              </a:ext>
            </a:extLst>
          </p:cNvPr>
          <p:cNvSpPr/>
          <p:nvPr/>
        </p:nvSpPr>
        <p:spPr>
          <a:xfrm>
            <a:off x="957943" y="924578"/>
            <a:ext cx="10392780" cy="3428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54FC88A-CBA1-E2D5-475F-4811277C3C39}"/>
              </a:ext>
            </a:extLst>
          </p:cNvPr>
          <p:cNvGrpSpPr/>
          <p:nvPr/>
        </p:nvGrpSpPr>
        <p:grpSpPr>
          <a:xfrm>
            <a:off x="1279122" y="924578"/>
            <a:ext cx="1057728" cy="2998105"/>
            <a:chOff x="1301750" y="543578"/>
            <a:chExt cx="1057728" cy="2998105"/>
          </a:xfrm>
        </p:grpSpPr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2A55C7F3-CE1D-9BE9-45D1-76D5B42EF6C8}"/>
                </a:ext>
              </a:extLst>
            </p:cNvPr>
            <p:cNvSpPr/>
            <p:nvPr/>
          </p:nvSpPr>
          <p:spPr>
            <a:xfrm>
              <a:off x="1301750" y="1707830"/>
              <a:ext cx="973118" cy="66960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sp>
          <p:nvSpPr>
            <p:cNvPr id="348" name="椭圆 347">
              <a:extLst>
                <a:ext uri="{FF2B5EF4-FFF2-40B4-BE49-F238E27FC236}">
                  <a16:creationId xmlns:a16="http://schemas.microsoft.com/office/drawing/2014/main" id="{957EA34E-3E88-7E5C-E4F3-11B735165B78}"/>
                </a:ext>
              </a:extLst>
            </p:cNvPr>
            <p:cNvSpPr/>
            <p:nvPr/>
          </p:nvSpPr>
          <p:spPr>
            <a:xfrm>
              <a:off x="1524769" y="3021844"/>
              <a:ext cx="519839" cy="51983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8F3F9505-E970-1911-C482-B0794C061BBC}"/>
                </a:ext>
              </a:extLst>
            </p:cNvPr>
            <p:cNvCxnSpPr>
              <a:cxnSpLocks/>
              <a:endCxn id="240" idx="1"/>
            </p:cNvCxnSpPr>
            <p:nvPr/>
          </p:nvCxnSpPr>
          <p:spPr>
            <a:xfrm rot="10800000" flipV="1">
              <a:off x="1301750" y="1989257"/>
              <a:ext cx="1057728" cy="53374"/>
            </a:xfrm>
            <a:prstGeom prst="bentConnector5">
              <a:avLst>
                <a:gd name="adj1" fmla="val -17012"/>
                <a:gd name="adj2" fmla="val -962130"/>
                <a:gd name="adj3" fmla="val 127015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5DE3166-5DA8-2862-497B-60D08DCD9C5F}"/>
                </a:ext>
              </a:extLst>
            </p:cNvPr>
            <p:cNvSpPr/>
            <p:nvPr/>
          </p:nvSpPr>
          <p:spPr>
            <a:xfrm>
              <a:off x="1666875" y="1371600"/>
              <a:ext cx="237670" cy="211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23CD608-BD3C-40AC-8183-818FBFC00799}"/>
                </a:ext>
              </a:extLst>
            </p:cNvPr>
            <p:cNvCxnSpPr>
              <a:cxnSpLocks/>
              <a:endCxn id="29" idx="4"/>
            </p:cNvCxnSpPr>
            <p:nvPr/>
          </p:nvCxnSpPr>
          <p:spPr>
            <a:xfrm flipV="1">
              <a:off x="1784689" y="1063417"/>
              <a:ext cx="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A01EBB3-107E-7AD5-0C2A-DC4D146F7A60}"/>
                </a:ext>
              </a:extLst>
            </p:cNvPr>
            <p:cNvCxnSpPr>
              <a:cxnSpLocks/>
              <a:stCxn id="348" idx="0"/>
              <a:endCxn id="240" idx="2"/>
            </p:cNvCxnSpPr>
            <p:nvPr/>
          </p:nvCxnSpPr>
          <p:spPr>
            <a:xfrm flipV="1">
              <a:off x="1784689" y="2377431"/>
              <a:ext cx="362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3A0CFB2-2234-CC87-53BC-66257CBD1DC1}"/>
                </a:ext>
              </a:extLst>
            </p:cNvPr>
            <p:cNvSpPr/>
            <p:nvPr/>
          </p:nvSpPr>
          <p:spPr>
            <a:xfrm>
              <a:off x="1524769" y="543578"/>
              <a:ext cx="519839" cy="5198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D08BDB3-5CD3-15C3-C0FF-DFADF28391AC}"/>
              </a:ext>
            </a:extLst>
          </p:cNvPr>
          <p:cNvGrpSpPr/>
          <p:nvPr/>
        </p:nvGrpSpPr>
        <p:grpSpPr>
          <a:xfrm>
            <a:off x="3517900" y="924578"/>
            <a:ext cx="973118" cy="2998105"/>
            <a:chOff x="1301750" y="543578"/>
            <a:chExt cx="973118" cy="2998105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0FE32075-E8EA-C1ED-65B0-79488E25E332}"/>
                </a:ext>
              </a:extLst>
            </p:cNvPr>
            <p:cNvSpPr/>
            <p:nvPr/>
          </p:nvSpPr>
          <p:spPr>
            <a:xfrm>
              <a:off x="1301750" y="1707830"/>
              <a:ext cx="973118" cy="66960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145FECE-C263-D17C-CA85-04FFFEEC7D48}"/>
                </a:ext>
              </a:extLst>
            </p:cNvPr>
            <p:cNvSpPr/>
            <p:nvPr/>
          </p:nvSpPr>
          <p:spPr>
            <a:xfrm>
              <a:off x="1524769" y="3021844"/>
              <a:ext cx="519839" cy="51983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56A86BC2-C8E4-CE9C-59BC-4AE475AD319F}"/>
                </a:ext>
              </a:extLst>
            </p:cNvPr>
            <p:cNvCxnSpPr>
              <a:cxnSpLocks/>
              <a:endCxn id="57" idx="4"/>
            </p:cNvCxnSpPr>
            <p:nvPr/>
          </p:nvCxnSpPr>
          <p:spPr>
            <a:xfrm flipV="1">
              <a:off x="1784689" y="1063417"/>
              <a:ext cx="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AA525A0-E28A-9B19-94A9-B831590CA86E}"/>
                </a:ext>
              </a:extLst>
            </p:cNvPr>
            <p:cNvCxnSpPr>
              <a:cxnSpLocks/>
              <a:stCxn id="52" idx="0"/>
              <a:endCxn id="51" idx="2"/>
            </p:cNvCxnSpPr>
            <p:nvPr/>
          </p:nvCxnSpPr>
          <p:spPr>
            <a:xfrm flipV="1">
              <a:off x="1784689" y="2377431"/>
              <a:ext cx="362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602B7E3-6F98-ECA0-0C2F-44D6177D3A8E}"/>
                </a:ext>
              </a:extLst>
            </p:cNvPr>
            <p:cNvSpPr/>
            <p:nvPr/>
          </p:nvSpPr>
          <p:spPr>
            <a:xfrm>
              <a:off x="1524769" y="543578"/>
              <a:ext cx="519839" cy="5198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DEE578C-46FB-D808-0955-12E7240B9BC5}"/>
              </a:ext>
            </a:extLst>
          </p:cNvPr>
          <p:cNvGrpSpPr/>
          <p:nvPr/>
        </p:nvGrpSpPr>
        <p:grpSpPr>
          <a:xfrm>
            <a:off x="4973957" y="924578"/>
            <a:ext cx="973118" cy="2998105"/>
            <a:chOff x="1301750" y="543578"/>
            <a:chExt cx="973118" cy="2998105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C95ACFA4-2EFE-54D6-B8C9-05AA8D0D278B}"/>
                </a:ext>
              </a:extLst>
            </p:cNvPr>
            <p:cNvSpPr/>
            <p:nvPr/>
          </p:nvSpPr>
          <p:spPr>
            <a:xfrm>
              <a:off x="1301750" y="1707830"/>
              <a:ext cx="973118" cy="66960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55B5757-6683-92E4-C959-98CB239BC93E}"/>
                </a:ext>
              </a:extLst>
            </p:cNvPr>
            <p:cNvSpPr/>
            <p:nvPr/>
          </p:nvSpPr>
          <p:spPr>
            <a:xfrm>
              <a:off x="1524769" y="3021844"/>
              <a:ext cx="519839" cy="51983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BAD26267-CFAD-9A07-2EFD-429E9F52718E}"/>
                </a:ext>
              </a:extLst>
            </p:cNvPr>
            <p:cNvCxnSpPr>
              <a:cxnSpLocks/>
              <a:endCxn id="63" idx="4"/>
            </p:cNvCxnSpPr>
            <p:nvPr/>
          </p:nvCxnSpPr>
          <p:spPr>
            <a:xfrm flipV="1">
              <a:off x="1784689" y="1063417"/>
              <a:ext cx="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8C698887-0F7B-3E77-13D8-D912C4A2AFAF}"/>
                </a:ext>
              </a:extLst>
            </p:cNvPr>
            <p:cNvCxnSpPr>
              <a:cxnSpLocks/>
              <a:stCxn id="60" idx="0"/>
              <a:endCxn id="59" idx="2"/>
            </p:cNvCxnSpPr>
            <p:nvPr/>
          </p:nvCxnSpPr>
          <p:spPr>
            <a:xfrm flipV="1">
              <a:off x="1784689" y="2377431"/>
              <a:ext cx="362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4531D15-4692-EAA2-FB6A-E04E57AB3631}"/>
                </a:ext>
              </a:extLst>
            </p:cNvPr>
            <p:cNvSpPr/>
            <p:nvPr/>
          </p:nvSpPr>
          <p:spPr>
            <a:xfrm>
              <a:off x="1524769" y="543578"/>
              <a:ext cx="519839" cy="5198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3090DE6-F26E-7415-0552-117C167042C7}"/>
              </a:ext>
            </a:extLst>
          </p:cNvPr>
          <p:cNvGrpSpPr/>
          <p:nvPr/>
        </p:nvGrpSpPr>
        <p:grpSpPr>
          <a:xfrm>
            <a:off x="6430014" y="924578"/>
            <a:ext cx="973118" cy="2998105"/>
            <a:chOff x="1301750" y="543578"/>
            <a:chExt cx="973118" cy="2998105"/>
          </a:xfrm>
        </p:grpSpPr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DF562A16-CA42-9DDE-2941-E7454C2E03BB}"/>
                </a:ext>
              </a:extLst>
            </p:cNvPr>
            <p:cNvSpPr/>
            <p:nvPr/>
          </p:nvSpPr>
          <p:spPr>
            <a:xfrm>
              <a:off x="1301750" y="1707830"/>
              <a:ext cx="973118" cy="66960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9D4E4328-20F8-99A3-FA5D-504F654F0C02}"/>
                </a:ext>
              </a:extLst>
            </p:cNvPr>
            <p:cNvSpPr/>
            <p:nvPr/>
          </p:nvSpPr>
          <p:spPr>
            <a:xfrm>
              <a:off x="1524769" y="3021844"/>
              <a:ext cx="519839" cy="51983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404AF061-2215-DBEE-12FB-491F60F5B3C5}"/>
                </a:ext>
              </a:extLst>
            </p:cNvPr>
            <p:cNvCxnSpPr>
              <a:cxnSpLocks/>
              <a:endCxn id="197" idx="4"/>
            </p:cNvCxnSpPr>
            <p:nvPr/>
          </p:nvCxnSpPr>
          <p:spPr>
            <a:xfrm flipV="1">
              <a:off x="1784689" y="1063417"/>
              <a:ext cx="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4F5AE25C-E296-8AD2-CEDD-18709F382E6B}"/>
                </a:ext>
              </a:extLst>
            </p:cNvPr>
            <p:cNvCxnSpPr>
              <a:cxnSpLocks/>
              <a:stCxn id="194" idx="0"/>
              <a:endCxn id="193" idx="2"/>
            </p:cNvCxnSpPr>
            <p:nvPr/>
          </p:nvCxnSpPr>
          <p:spPr>
            <a:xfrm flipV="1">
              <a:off x="1784689" y="2377431"/>
              <a:ext cx="362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A8F9BAE8-817D-847F-F49A-B173834C7C74}"/>
                </a:ext>
              </a:extLst>
            </p:cNvPr>
            <p:cNvSpPr/>
            <p:nvPr/>
          </p:nvSpPr>
          <p:spPr>
            <a:xfrm>
              <a:off x="1524769" y="543578"/>
              <a:ext cx="519839" cy="5198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CC13FAFD-68FD-7286-4E42-AEE6CEC05D2C}"/>
              </a:ext>
            </a:extLst>
          </p:cNvPr>
          <p:cNvGrpSpPr/>
          <p:nvPr/>
        </p:nvGrpSpPr>
        <p:grpSpPr>
          <a:xfrm>
            <a:off x="8931914" y="924578"/>
            <a:ext cx="973118" cy="2998105"/>
            <a:chOff x="1301750" y="543578"/>
            <a:chExt cx="973118" cy="2998105"/>
          </a:xfrm>
        </p:grpSpPr>
        <p:sp>
          <p:nvSpPr>
            <p:cNvPr id="199" name="矩形: 圆角 198">
              <a:extLst>
                <a:ext uri="{FF2B5EF4-FFF2-40B4-BE49-F238E27FC236}">
                  <a16:creationId xmlns:a16="http://schemas.microsoft.com/office/drawing/2014/main" id="{CC772878-272D-B02E-E8D8-E46210058A39}"/>
                </a:ext>
              </a:extLst>
            </p:cNvPr>
            <p:cNvSpPr/>
            <p:nvPr/>
          </p:nvSpPr>
          <p:spPr>
            <a:xfrm>
              <a:off x="1301750" y="1707830"/>
              <a:ext cx="973118" cy="66960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D6B55EA3-47F7-BF9D-EFD6-585A67DB661A}"/>
                </a:ext>
              </a:extLst>
            </p:cNvPr>
            <p:cNvSpPr/>
            <p:nvPr/>
          </p:nvSpPr>
          <p:spPr>
            <a:xfrm>
              <a:off x="1524769" y="3021844"/>
              <a:ext cx="519839" cy="51983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AEA22A28-45DC-17D6-E451-D1B08BEA2D24}"/>
                </a:ext>
              </a:extLst>
            </p:cNvPr>
            <p:cNvCxnSpPr>
              <a:cxnSpLocks/>
              <a:endCxn id="203" idx="4"/>
            </p:cNvCxnSpPr>
            <p:nvPr/>
          </p:nvCxnSpPr>
          <p:spPr>
            <a:xfrm flipV="1">
              <a:off x="1784689" y="1063417"/>
              <a:ext cx="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DEFBDCB7-0EC7-B083-3316-21DA5C055480}"/>
                </a:ext>
              </a:extLst>
            </p:cNvPr>
            <p:cNvCxnSpPr>
              <a:cxnSpLocks/>
              <a:stCxn id="200" idx="0"/>
              <a:endCxn id="199" idx="2"/>
            </p:cNvCxnSpPr>
            <p:nvPr/>
          </p:nvCxnSpPr>
          <p:spPr>
            <a:xfrm flipV="1">
              <a:off x="1784689" y="2377431"/>
              <a:ext cx="362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7853735E-0A29-0FEE-4A8A-A1635E65B004}"/>
                </a:ext>
              </a:extLst>
            </p:cNvPr>
            <p:cNvSpPr/>
            <p:nvPr/>
          </p:nvSpPr>
          <p:spPr>
            <a:xfrm>
              <a:off x="1524769" y="543578"/>
              <a:ext cx="519839" cy="5198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pic>
        <p:nvPicPr>
          <p:cNvPr id="213" name="图片 212">
            <a:extLst>
              <a:ext uri="{FF2B5EF4-FFF2-40B4-BE49-F238E27FC236}">
                <a16:creationId xmlns:a16="http://schemas.microsoft.com/office/drawing/2014/main" id="{E1E68A7D-E652-FAC4-D99E-6E6A4E234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92" y="2221461"/>
            <a:ext cx="314325" cy="325119"/>
          </a:xfrm>
          <a:prstGeom prst="rect">
            <a:avLst/>
          </a:prstGeom>
        </p:spPr>
      </p:pic>
      <p:pic>
        <p:nvPicPr>
          <p:cNvPr id="214" name="图片 213">
            <a:extLst>
              <a:ext uri="{FF2B5EF4-FFF2-40B4-BE49-F238E27FC236}">
                <a16:creationId xmlns:a16="http://schemas.microsoft.com/office/drawing/2014/main" id="{09E12E44-E186-9240-0146-26F0CAF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89" y="1046850"/>
            <a:ext cx="289410" cy="291345"/>
          </a:xfrm>
          <a:prstGeom prst="rect">
            <a:avLst/>
          </a:prstGeom>
        </p:spPr>
      </p:pic>
      <p:pic>
        <p:nvPicPr>
          <p:cNvPr id="215" name="图片 214">
            <a:extLst>
              <a:ext uri="{FF2B5EF4-FFF2-40B4-BE49-F238E27FC236}">
                <a16:creationId xmlns:a16="http://schemas.microsoft.com/office/drawing/2014/main" id="{B5194E1D-4143-446D-3C59-9B621AFE4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35" y="1047959"/>
            <a:ext cx="286831" cy="291345"/>
          </a:xfrm>
          <a:prstGeom prst="rect">
            <a:avLst/>
          </a:prstGeom>
        </p:spPr>
      </p:pic>
      <p:pic>
        <p:nvPicPr>
          <p:cNvPr id="216" name="图片 215">
            <a:extLst>
              <a:ext uri="{FF2B5EF4-FFF2-40B4-BE49-F238E27FC236}">
                <a16:creationId xmlns:a16="http://schemas.microsoft.com/office/drawing/2014/main" id="{28DFA2C6-C388-1A54-8EA8-9D0F34F7C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833" y="1033106"/>
            <a:ext cx="291990" cy="291345"/>
          </a:xfrm>
          <a:prstGeom prst="rect">
            <a:avLst/>
          </a:prstGeom>
        </p:spPr>
      </p:pic>
      <p:pic>
        <p:nvPicPr>
          <p:cNvPr id="217" name="图片 216">
            <a:extLst>
              <a:ext uri="{FF2B5EF4-FFF2-40B4-BE49-F238E27FC236}">
                <a16:creationId xmlns:a16="http://schemas.microsoft.com/office/drawing/2014/main" id="{BE2D79AE-231E-3803-988D-F6183025C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66" y="1037123"/>
            <a:ext cx="261811" cy="291345"/>
          </a:xfrm>
          <a:prstGeom prst="rect">
            <a:avLst/>
          </a:prstGeom>
        </p:spPr>
      </p:pic>
      <p:pic>
        <p:nvPicPr>
          <p:cNvPr id="218" name="图片 217">
            <a:extLst>
              <a:ext uri="{FF2B5EF4-FFF2-40B4-BE49-F238E27FC236}">
                <a16:creationId xmlns:a16="http://schemas.microsoft.com/office/drawing/2014/main" id="{9701FFC6-2564-508F-B758-CAAD91E4A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2" y="3561528"/>
            <a:ext cx="319496" cy="228038"/>
          </a:xfrm>
          <a:prstGeom prst="rect">
            <a:avLst/>
          </a:prstGeom>
        </p:spPr>
      </p:pic>
      <p:pic>
        <p:nvPicPr>
          <p:cNvPr id="219" name="图片 218">
            <a:extLst>
              <a:ext uri="{FF2B5EF4-FFF2-40B4-BE49-F238E27FC236}">
                <a16:creationId xmlns:a16="http://schemas.microsoft.com/office/drawing/2014/main" id="{AA04D87D-9D03-4F6F-A0DE-884C5690F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06" y="3553114"/>
            <a:ext cx="319092" cy="228039"/>
          </a:xfrm>
          <a:prstGeom prst="rect">
            <a:avLst/>
          </a:prstGeom>
        </p:spPr>
      </p:pic>
      <p:pic>
        <p:nvPicPr>
          <p:cNvPr id="220" name="图片 219">
            <a:extLst>
              <a:ext uri="{FF2B5EF4-FFF2-40B4-BE49-F238E27FC236}">
                <a16:creationId xmlns:a16="http://schemas.microsoft.com/office/drawing/2014/main" id="{A83E6E16-1F49-7557-EF47-B2AA4FB192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833" y="3555759"/>
            <a:ext cx="324846" cy="228039"/>
          </a:xfrm>
          <a:prstGeom prst="rect">
            <a:avLst/>
          </a:prstGeom>
        </p:spPr>
      </p:pic>
      <p:pic>
        <p:nvPicPr>
          <p:cNvPr id="221" name="图片 220">
            <a:extLst>
              <a:ext uri="{FF2B5EF4-FFF2-40B4-BE49-F238E27FC236}">
                <a16:creationId xmlns:a16="http://schemas.microsoft.com/office/drawing/2014/main" id="{3E2A57C4-97F3-2317-F44E-A346738715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10" y="3555760"/>
            <a:ext cx="290121" cy="228039"/>
          </a:xfrm>
          <a:prstGeom prst="rect">
            <a:avLst/>
          </a:prstGeom>
        </p:spPr>
      </p:pic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3542F10A-06EE-9170-B093-A0359C631B1C}"/>
              </a:ext>
            </a:extLst>
          </p:cNvPr>
          <p:cNvCxnSpPr>
            <a:cxnSpLocks/>
            <a:stCxn id="51" idx="3"/>
            <a:endCxn id="59" idx="1"/>
          </p:cNvCxnSpPr>
          <p:nvPr/>
        </p:nvCxnSpPr>
        <p:spPr>
          <a:xfrm>
            <a:off x="4491018" y="2423631"/>
            <a:ext cx="48293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BA1113E8-3E6C-ABC9-B74E-3CE657AA14DB}"/>
              </a:ext>
            </a:extLst>
          </p:cNvPr>
          <p:cNvCxnSpPr>
            <a:cxnSpLocks/>
            <a:stCxn id="59" idx="3"/>
            <a:endCxn id="193" idx="1"/>
          </p:cNvCxnSpPr>
          <p:nvPr/>
        </p:nvCxnSpPr>
        <p:spPr>
          <a:xfrm>
            <a:off x="5947075" y="2423631"/>
            <a:ext cx="48293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40B035F8-0D1D-A270-5067-521F5D4C797C}"/>
              </a:ext>
            </a:extLst>
          </p:cNvPr>
          <p:cNvCxnSpPr>
            <a:cxnSpLocks/>
            <a:stCxn id="193" idx="3"/>
            <a:endCxn id="199" idx="1"/>
          </p:cNvCxnSpPr>
          <p:nvPr/>
        </p:nvCxnSpPr>
        <p:spPr>
          <a:xfrm>
            <a:off x="7403132" y="2423631"/>
            <a:ext cx="15287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图片 231">
            <a:extLst>
              <a:ext uri="{FF2B5EF4-FFF2-40B4-BE49-F238E27FC236}">
                <a16:creationId xmlns:a16="http://schemas.microsoft.com/office/drawing/2014/main" id="{BFADBD2A-6150-0833-4985-7B76B66EF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02" y="3662763"/>
            <a:ext cx="456042" cy="78983"/>
          </a:xfrm>
          <a:prstGeom prst="rect">
            <a:avLst/>
          </a:prstGeom>
        </p:spPr>
      </p:pic>
      <p:pic>
        <p:nvPicPr>
          <p:cNvPr id="234" name="图片 233">
            <a:extLst>
              <a:ext uri="{FF2B5EF4-FFF2-40B4-BE49-F238E27FC236}">
                <a16:creationId xmlns:a16="http://schemas.microsoft.com/office/drawing/2014/main" id="{53DAF082-67BE-8EE8-1117-C937C94F2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48" y="2423630"/>
            <a:ext cx="326654" cy="127246"/>
          </a:xfrm>
          <a:prstGeom prst="rect">
            <a:avLst/>
          </a:prstGeom>
        </p:spPr>
      </p:pic>
      <p:pic>
        <p:nvPicPr>
          <p:cNvPr id="235" name="图片 234">
            <a:extLst>
              <a:ext uri="{FF2B5EF4-FFF2-40B4-BE49-F238E27FC236}">
                <a16:creationId xmlns:a16="http://schemas.microsoft.com/office/drawing/2014/main" id="{63252520-3A2A-7A28-ACFE-FC5D8BC2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34" y="2221461"/>
            <a:ext cx="314325" cy="325119"/>
          </a:xfrm>
          <a:prstGeom prst="rect">
            <a:avLst/>
          </a:prstGeom>
        </p:spPr>
      </p:pic>
      <p:pic>
        <p:nvPicPr>
          <p:cNvPr id="236" name="图片 235">
            <a:extLst>
              <a:ext uri="{FF2B5EF4-FFF2-40B4-BE49-F238E27FC236}">
                <a16:creationId xmlns:a16="http://schemas.microsoft.com/office/drawing/2014/main" id="{E36B95FF-0D43-AD67-5019-9E61F7875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18" y="2221461"/>
            <a:ext cx="314325" cy="325119"/>
          </a:xfrm>
          <a:prstGeom prst="rect">
            <a:avLst/>
          </a:prstGeom>
        </p:spPr>
      </p:pic>
      <p:pic>
        <p:nvPicPr>
          <p:cNvPr id="237" name="图片 236">
            <a:extLst>
              <a:ext uri="{FF2B5EF4-FFF2-40B4-BE49-F238E27FC236}">
                <a16:creationId xmlns:a16="http://schemas.microsoft.com/office/drawing/2014/main" id="{A7A4AE3D-BC60-C9CE-2288-51865A645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75" y="2221461"/>
            <a:ext cx="314325" cy="325119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id="{4F4B36BB-793E-4C5A-B38E-5FD5B56B4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78" y="2221461"/>
            <a:ext cx="314325" cy="325119"/>
          </a:xfrm>
          <a:prstGeom prst="rect">
            <a:avLst/>
          </a:prstGeom>
        </p:spPr>
      </p:pic>
      <p:pic>
        <p:nvPicPr>
          <p:cNvPr id="246" name="图片 245">
            <a:extLst>
              <a:ext uri="{FF2B5EF4-FFF2-40B4-BE49-F238E27FC236}">
                <a16:creationId xmlns:a16="http://schemas.microsoft.com/office/drawing/2014/main" id="{D39E80F5-A4B1-8CE9-F7F9-F2E1A14523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92" y="1069156"/>
            <a:ext cx="463047" cy="247393"/>
          </a:xfrm>
          <a:prstGeom prst="rect">
            <a:avLst/>
          </a:prstGeom>
        </p:spPr>
      </p:pic>
      <p:pic>
        <p:nvPicPr>
          <p:cNvPr id="248" name="图片 247">
            <a:extLst>
              <a:ext uri="{FF2B5EF4-FFF2-40B4-BE49-F238E27FC236}">
                <a16:creationId xmlns:a16="http://schemas.microsoft.com/office/drawing/2014/main" id="{58D23569-EDE4-569A-B84C-027A0922E1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34" y="3577404"/>
            <a:ext cx="471569" cy="180218"/>
          </a:xfrm>
          <a:prstGeom prst="rect">
            <a:avLst/>
          </a:prstGeom>
        </p:spPr>
      </p:pic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5D738801-7F31-BBD0-76EB-BC5D30FE02FD}"/>
              </a:ext>
            </a:extLst>
          </p:cNvPr>
          <p:cNvGrpSpPr/>
          <p:nvPr/>
        </p:nvGrpSpPr>
        <p:grpSpPr>
          <a:xfrm>
            <a:off x="10377605" y="924578"/>
            <a:ext cx="973118" cy="2998105"/>
            <a:chOff x="1301750" y="543578"/>
            <a:chExt cx="973118" cy="2998105"/>
          </a:xfrm>
        </p:grpSpPr>
        <p:sp>
          <p:nvSpPr>
            <p:cNvPr id="250" name="矩形: 圆角 249">
              <a:extLst>
                <a:ext uri="{FF2B5EF4-FFF2-40B4-BE49-F238E27FC236}">
                  <a16:creationId xmlns:a16="http://schemas.microsoft.com/office/drawing/2014/main" id="{61CDAAA0-7C98-FFAF-0928-E19B9DCB10D9}"/>
                </a:ext>
              </a:extLst>
            </p:cNvPr>
            <p:cNvSpPr/>
            <p:nvPr/>
          </p:nvSpPr>
          <p:spPr>
            <a:xfrm>
              <a:off x="1301750" y="1707830"/>
              <a:ext cx="973118" cy="66960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FE1DB540-8E99-8911-3CD4-7FF0625664F3}"/>
                </a:ext>
              </a:extLst>
            </p:cNvPr>
            <p:cNvSpPr/>
            <p:nvPr/>
          </p:nvSpPr>
          <p:spPr>
            <a:xfrm>
              <a:off x="1524769" y="3021844"/>
              <a:ext cx="519839" cy="51983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/>
            </a:p>
          </p:txBody>
        </p:sp>
        <p:cxnSp>
          <p:nvCxnSpPr>
            <p:cNvPr id="252" name="直接箭头连接符 251">
              <a:extLst>
                <a:ext uri="{FF2B5EF4-FFF2-40B4-BE49-F238E27FC236}">
                  <a16:creationId xmlns:a16="http://schemas.microsoft.com/office/drawing/2014/main" id="{E034ABE6-B7BC-2E78-F616-FFDEAB72A64D}"/>
                </a:ext>
              </a:extLst>
            </p:cNvPr>
            <p:cNvCxnSpPr>
              <a:cxnSpLocks/>
              <a:endCxn id="254" idx="4"/>
            </p:cNvCxnSpPr>
            <p:nvPr/>
          </p:nvCxnSpPr>
          <p:spPr>
            <a:xfrm flipV="1">
              <a:off x="1784689" y="1063417"/>
              <a:ext cx="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2294041B-B51A-1A00-F1F0-3867ECA192BE}"/>
                </a:ext>
              </a:extLst>
            </p:cNvPr>
            <p:cNvCxnSpPr>
              <a:cxnSpLocks/>
              <a:stCxn id="251" idx="0"/>
              <a:endCxn id="250" idx="2"/>
            </p:cNvCxnSpPr>
            <p:nvPr/>
          </p:nvCxnSpPr>
          <p:spPr>
            <a:xfrm flipV="1">
              <a:off x="1784689" y="2377431"/>
              <a:ext cx="3620" cy="6444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A7119685-9C93-3010-1367-244A5F0E2416}"/>
                </a:ext>
              </a:extLst>
            </p:cNvPr>
            <p:cNvSpPr/>
            <p:nvPr/>
          </p:nvSpPr>
          <p:spPr>
            <a:xfrm>
              <a:off x="1524769" y="543578"/>
              <a:ext cx="519839" cy="5198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cxnSp>
        <p:nvCxnSpPr>
          <p:cNvPr id="255" name="直接箭头连接符 254">
            <a:extLst>
              <a:ext uri="{FF2B5EF4-FFF2-40B4-BE49-F238E27FC236}">
                <a16:creationId xmlns:a16="http://schemas.microsoft.com/office/drawing/2014/main" id="{1C4C3793-36BD-585B-30DF-6D3E3FE9BC6B}"/>
              </a:ext>
            </a:extLst>
          </p:cNvPr>
          <p:cNvCxnSpPr>
            <a:cxnSpLocks/>
            <a:stCxn id="199" idx="3"/>
            <a:endCxn id="250" idx="1"/>
          </p:cNvCxnSpPr>
          <p:nvPr/>
        </p:nvCxnSpPr>
        <p:spPr>
          <a:xfrm>
            <a:off x="9905032" y="2423631"/>
            <a:ext cx="47257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8" name="图片 257">
            <a:extLst>
              <a:ext uri="{FF2B5EF4-FFF2-40B4-BE49-F238E27FC236}">
                <a16:creationId xmlns:a16="http://schemas.microsoft.com/office/drawing/2014/main" id="{AA780605-6D5E-4D5D-2050-505F54331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5" y="2221461"/>
            <a:ext cx="314325" cy="325119"/>
          </a:xfrm>
          <a:prstGeom prst="rect">
            <a:avLst/>
          </a:prstGeom>
        </p:spPr>
      </p:pic>
      <p:pic>
        <p:nvPicPr>
          <p:cNvPr id="259" name="图片 258">
            <a:extLst>
              <a:ext uri="{FF2B5EF4-FFF2-40B4-BE49-F238E27FC236}">
                <a16:creationId xmlns:a16="http://schemas.microsoft.com/office/drawing/2014/main" id="{82D779A4-04D6-16CC-267D-D33418850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088" y="1037123"/>
            <a:ext cx="261811" cy="291345"/>
          </a:xfrm>
          <a:prstGeom prst="rect">
            <a:avLst/>
          </a:prstGeom>
        </p:spPr>
      </p:pic>
      <p:pic>
        <p:nvPicPr>
          <p:cNvPr id="260" name="图片 259">
            <a:extLst>
              <a:ext uri="{FF2B5EF4-FFF2-40B4-BE49-F238E27FC236}">
                <a16:creationId xmlns:a16="http://schemas.microsoft.com/office/drawing/2014/main" id="{A7A3803B-8740-0E0E-7F2D-BC6B5A6FF0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932" y="3555760"/>
            <a:ext cx="290121" cy="228039"/>
          </a:xfrm>
          <a:prstGeom prst="rect">
            <a:avLst/>
          </a:prstGeom>
        </p:spPr>
      </p:pic>
      <p:sp>
        <p:nvSpPr>
          <p:cNvPr id="264" name="椭圆 263">
            <a:extLst>
              <a:ext uri="{FF2B5EF4-FFF2-40B4-BE49-F238E27FC236}">
                <a16:creationId xmlns:a16="http://schemas.microsoft.com/office/drawing/2014/main" id="{30A67B3D-4C77-45DC-2D26-BEA0896A99E6}"/>
              </a:ext>
            </a:extLst>
          </p:cNvPr>
          <p:cNvSpPr/>
          <p:nvPr/>
        </p:nvSpPr>
        <p:spPr>
          <a:xfrm>
            <a:off x="5061400" y="3271235"/>
            <a:ext cx="787171" cy="787171"/>
          </a:xfrm>
          <a:prstGeom prst="ellipse">
            <a:avLst/>
          </a:prstGeom>
          <a:noFill/>
          <a:ln w="28575">
            <a:solidFill>
              <a:srgbClr val="FF5050">
                <a:alpha val="7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7" name="连接符: 肘形 266">
            <a:extLst>
              <a:ext uri="{FF2B5EF4-FFF2-40B4-BE49-F238E27FC236}">
                <a16:creationId xmlns:a16="http://schemas.microsoft.com/office/drawing/2014/main" id="{174D9C87-F7A0-C003-AD6C-FE614C6DEFA4}"/>
              </a:ext>
            </a:extLst>
          </p:cNvPr>
          <p:cNvCxnSpPr>
            <a:cxnSpLocks/>
            <a:stCxn id="203" idx="2"/>
            <a:endCxn id="264" idx="4"/>
          </p:cNvCxnSpPr>
          <p:nvPr/>
        </p:nvCxnSpPr>
        <p:spPr>
          <a:xfrm rot="10800000" flipV="1">
            <a:off x="5454987" y="1184498"/>
            <a:ext cx="3699947" cy="2873908"/>
          </a:xfrm>
          <a:prstGeom prst="bentConnector4">
            <a:avLst>
              <a:gd name="adj1" fmla="val 41374"/>
              <a:gd name="adj2" fmla="val 107954"/>
            </a:avLst>
          </a:prstGeom>
          <a:ln w="28575">
            <a:solidFill>
              <a:srgbClr val="FF5050">
                <a:alpha val="70000"/>
              </a:srgb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543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FBFA39-9FB3-07BD-0857-A79A596ED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95" y="2543516"/>
            <a:ext cx="786372" cy="300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156F71-FE5F-B2FC-2D53-81E02038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54" y="1123951"/>
            <a:ext cx="382343" cy="3005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B7E185-6917-1DE2-69FD-5D02D67BE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64" y="3850374"/>
            <a:ext cx="786373" cy="3238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82C7E1-DFE5-BDEF-B478-CCE010E5E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50" y="3974447"/>
            <a:ext cx="816532" cy="349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AB16E3-043D-8404-32E6-27074DECDF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21" y="1118623"/>
            <a:ext cx="325271" cy="3005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7EE8B9-0F05-00C2-8054-8F3EB5DCB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52" y="2547376"/>
            <a:ext cx="816530" cy="3481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E6D820-D2D1-3E91-724D-F887A8B85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72" y="2462280"/>
            <a:ext cx="725949" cy="5124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FA68AF-C1B7-2B71-D784-921E0F734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51" y="1070910"/>
            <a:ext cx="379773" cy="5124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6824DD-9BEA-1787-9450-432D7BB3DF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52" y="3989122"/>
            <a:ext cx="696705" cy="5124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B943376-6FE3-0E00-0403-4BD04C8A3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49" y="3947308"/>
            <a:ext cx="696705" cy="5124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7668065-49A8-AEE2-4E76-261434ABFA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928" y="1062396"/>
            <a:ext cx="386353" cy="51249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06490F3-6869-42DA-3AEC-D1D062DF1A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804" y="2541484"/>
            <a:ext cx="725949" cy="5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914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A835BF-6356-EE2D-17CC-44167495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9645" y="-787400"/>
            <a:ext cx="16296300" cy="78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27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188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186D7C-CB62-A20E-6A0F-CF793BFF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59638" y="381000"/>
            <a:ext cx="22452288" cy="67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065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B10566-678D-2AB7-4DE2-30785BE32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7103" y="-279400"/>
            <a:ext cx="23388053" cy="68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274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2590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C163B9-F46B-FE68-E84C-6894AB6A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3475" y="-3165509"/>
            <a:ext cx="14043896" cy="113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332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A155AA-48EB-5EEF-7B9F-3EA2E8F0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43133" y="-1388858"/>
            <a:ext cx="28102533" cy="82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663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134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CE0B7E-50D1-6D19-077D-6385C42D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895350"/>
            <a:ext cx="96488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70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AA1A8B-7FD6-2A99-824E-150B563F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833437"/>
            <a:ext cx="96583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6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ED4EF628-5D19-286F-4635-28D7A609F0CE}"/>
              </a:ext>
            </a:extLst>
          </p:cNvPr>
          <p:cNvGrpSpPr/>
          <p:nvPr/>
        </p:nvGrpSpPr>
        <p:grpSpPr>
          <a:xfrm>
            <a:off x="588190" y="676275"/>
            <a:ext cx="9779891" cy="4932333"/>
            <a:chOff x="588190" y="676275"/>
            <a:chExt cx="9779891" cy="4932333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A076A051-AB51-DBEB-32CD-22D2E585D517}"/>
                </a:ext>
              </a:extLst>
            </p:cNvPr>
            <p:cNvSpPr/>
            <p:nvPr/>
          </p:nvSpPr>
          <p:spPr>
            <a:xfrm>
              <a:off x="981075" y="676275"/>
              <a:ext cx="9387006" cy="493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D1E8C358-9A3B-D8C3-EFA5-B256FBDE8819}"/>
                </a:ext>
              </a:extLst>
            </p:cNvPr>
            <p:cNvGrpSpPr/>
            <p:nvPr/>
          </p:nvGrpSpPr>
          <p:grpSpPr>
            <a:xfrm>
              <a:off x="2798735" y="676275"/>
              <a:ext cx="7221564" cy="4932333"/>
              <a:chOff x="1720163" y="880883"/>
              <a:chExt cx="5904382" cy="3918100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D231CCFB-1F63-D3BD-5DFF-281E36922B3F}"/>
                  </a:ext>
                </a:extLst>
              </p:cNvPr>
              <p:cNvSpPr/>
              <p:nvPr/>
            </p:nvSpPr>
            <p:spPr>
              <a:xfrm>
                <a:off x="2186105" y="2974655"/>
                <a:ext cx="973118" cy="66960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1916017C-5685-7471-4EA3-488AA9752989}"/>
                  </a:ext>
                </a:extLst>
              </p:cNvPr>
              <p:cNvSpPr/>
              <p:nvPr/>
            </p:nvSpPr>
            <p:spPr>
              <a:xfrm>
                <a:off x="2186106" y="4279144"/>
                <a:ext cx="973117" cy="519839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66935129-2B45-77E4-DE7E-E41E2AAD1BF7}"/>
                  </a:ext>
                </a:extLst>
              </p:cNvPr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2672664" y="1400722"/>
                <a:ext cx="0" cy="66960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FD7B50BD-6636-8676-EDB5-BE384B8BA64D}"/>
                  </a:ext>
                </a:extLst>
              </p:cNvPr>
              <p:cNvCxnSpPr>
                <a:cxnSpLocks/>
                <a:stCxn id="4" idx="0"/>
                <a:endCxn id="3" idx="2"/>
              </p:cNvCxnSpPr>
              <p:nvPr/>
            </p:nvCxnSpPr>
            <p:spPr>
              <a:xfrm flipH="1" flipV="1">
                <a:off x="2672664" y="3644256"/>
                <a:ext cx="1" cy="63488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C40E9A1-7B40-4F11-0DF5-B553135AB047}"/>
                  </a:ext>
                </a:extLst>
              </p:cNvPr>
              <p:cNvSpPr/>
              <p:nvPr/>
            </p:nvSpPr>
            <p:spPr>
              <a:xfrm>
                <a:off x="2186105" y="880883"/>
                <a:ext cx="973118" cy="51983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62906C6F-95A8-5681-92E9-FEC3C75978CA}"/>
                  </a:ext>
                </a:extLst>
              </p:cNvPr>
              <p:cNvSpPr/>
              <p:nvPr/>
            </p:nvSpPr>
            <p:spPr>
              <a:xfrm>
                <a:off x="2186105" y="2070323"/>
                <a:ext cx="973118" cy="66960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1B1F45BD-887C-5A4C-6676-146419D3D553}"/>
                  </a:ext>
                </a:extLst>
              </p:cNvPr>
              <p:cNvCxnSpPr>
                <a:cxnSpLocks/>
                <a:stCxn id="3" idx="0"/>
                <a:endCxn id="8" idx="2"/>
              </p:cNvCxnSpPr>
              <p:nvPr/>
            </p:nvCxnSpPr>
            <p:spPr>
              <a:xfrm flipV="1">
                <a:off x="2672664" y="2739924"/>
                <a:ext cx="0" cy="23473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E1781994-B78B-DD5C-89BB-EA19DA65185A}"/>
                  </a:ext>
                </a:extLst>
              </p:cNvPr>
              <p:cNvSpPr/>
              <p:nvPr/>
            </p:nvSpPr>
            <p:spPr>
              <a:xfrm>
                <a:off x="4091105" y="2974655"/>
                <a:ext cx="973118" cy="66960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CE0772F-B941-5B8B-9C32-64DC816C8C5A}"/>
                  </a:ext>
                </a:extLst>
              </p:cNvPr>
              <p:cNvSpPr/>
              <p:nvPr/>
            </p:nvSpPr>
            <p:spPr>
              <a:xfrm>
                <a:off x="4091106" y="4279144"/>
                <a:ext cx="973117" cy="519839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785DE996-2011-A6DE-6717-51D1F69EB46B}"/>
                  </a:ext>
                </a:extLst>
              </p:cNvPr>
              <p:cNvCxnSpPr>
                <a:cxnSpLocks/>
                <a:stCxn id="26" idx="0"/>
                <a:endCxn id="25" idx="4"/>
              </p:cNvCxnSpPr>
              <p:nvPr/>
            </p:nvCxnSpPr>
            <p:spPr>
              <a:xfrm flipV="1">
                <a:off x="4577664" y="1400722"/>
                <a:ext cx="0" cy="66960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89020ABC-F8E9-51F2-3EFB-EB659ABA3D20}"/>
                  </a:ext>
                </a:extLst>
              </p:cNvPr>
              <p:cNvCxnSpPr>
                <a:cxnSpLocks/>
                <a:stCxn id="22" idx="0"/>
                <a:endCxn id="21" idx="2"/>
              </p:cNvCxnSpPr>
              <p:nvPr/>
            </p:nvCxnSpPr>
            <p:spPr>
              <a:xfrm flipH="1" flipV="1">
                <a:off x="4577664" y="3644256"/>
                <a:ext cx="1" cy="63488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465F9B5-5007-1BE1-62E4-D95C5A42BE6B}"/>
                  </a:ext>
                </a:extLst>
              </p:cNvPr>
              <p:cNvSpPr/>
              <p:nvPr/>
            </p:nvSpPr>
            <p:spPr>
              <a:xfrm>
                <a:off x="4091105" y="880883"/>
                <a:ext cx="973118" cy="51983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F9CABF6-A9E0-8BC8-0A6D-795364CBC5B5}"/>
                  </a:ext>
                </a:extLst>
              </p:cNvPr>
              <p:cNvSpPr/>
              <p:nvPr/>
            </p:nvSpPr>
            <p:spPr>
              <a:xfrm>
                <a:off x="4091105" y="2070323"/>
                <a:ext cx="973118" cy="66960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BE9CF2C9-E4DA-6341-FC96-A83EEEEAEAA3}"/>
                  </a:ext>
                </a:extLst>
              </p:cNvPr>
              <p:cNvCxnSpPr>
                <a:cxnSpLocks/>
                <a:stCxn id="21" idx="0"/>
                <a:endCxn id="26" idx="2"/>
              </p:cNvCxnSpPr>
              <p:nvPr/>
            </p:nvCxnSpPr>
            <p:spPr>
              <a:xfrm flipV="1">
                <a:off x="4577664" y="2739924"/>
                <a:ext cx="0" cy="23473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5AE5561A-FC61-BD9E-02A0-ABA605A71750}"/>
                  </a:ext>
                </a:extLst>
              </p:cNvPr>
              <p:cNvSpPr/>
              <p:nvPr/>
            </p:nvSpPr>
            <p:spPr>
              <a:xfrm>
                <a:off x="5996105" y="2974655"/>
                <a:ext cx="973118" cy="66960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E796B306-5881-9BAE-75E3-791A5F3E13F3}"/>
                  </a:ext>
                </a:extLst>
              </p:cNvPr>
              <p:cNvSpPr/>
              <p:nvPr/>
            </p:nvSpPr>
            <p:spPr>
              <a:xfrm>
                <a:off x="5996106" y="4279144"/>
                <a:ext cx="973117" cy="519839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79FBB2DA-79D8-AC0F-1CFF-D0B25A93ABD9}"/>
                  </a:ext>
                </a:extLst>
              </p:cNvPr>
              <p:cNvCxnSpPr>
                <a:cxnSpLocks/>
                <a:stCxn id="33" idx="0"/>
                <a:endCxn id="32" idx="4"/>
              </p:cNvCxnSpPr>
              <p:nvPr/>
            </p:nvCxnSpPr>
            <p:spPr>
              <a:xfrm flipV="1">
                <a:off x="6482664" y="1400722"/>
                <a:ext cx="0" cy="66960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545EA5C5-9BAC-0DDE-1484-0171D5BFF6FA}"/>
                  </a:ext>
                </a:extLst>
              </p:cNvPr>
              <p:cNvCxnSpPr>
                <a:cxnSpLocks/>
                <a:stCxn id="29" idx="0"/>
                <a:endCxn id="28" idx="2"/>
              </p:cNvCxnSpPr>
              <p:nvPr/>
            </p:nvCxnSpPr>
            <p:spPr>
              <a:xfrm flipH="1" flipV="1">
                <a:off x="6482664" y="3644256"/>
                <a:ext cx="1" cy="63488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6048A63D-FFDE-5AB1-CA90-B8DD53B2A3E3}"/>
                  </a:ext>
                </a:extLst>
              </p:cNvPr>
              <p:cNvSpPr/>
              <p:nvPr/>
            </p:nvSpPr>
            <p:spPr>
              <a:xfrm>
                <a:off x="5996105" y="880883"/>
                <a:ext cx="973118" cy="51983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AB536557-CC27-41A2-37EC-833378BD04E3}"/>
                  </a:ext>
                </a:extLst>
              </p:cNvPr>
              <p:cNvSpPr/>
              <p:nvPr/>
            </p:nvSpPr>
            <p:spPr>
              <a:xfrm>
                <a:off x="5996105" y="2070323"/>
                <a:ext cx="973118" cy="66960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A94EA77F-D5AD-2214-07BD-EC51AEE7C3A3}"/>
                  </a:ext>
                </a:extLst>
              </p:cNvPr>
              <p:cNvCxnSpPr>
                <a:cxnSpLocks/>
                <a:stCxn id="28" idx="0"/>
                <a:endCxn id="33" idx="2"/>
              </p:cNvCxnSpPr>
              <p:nvPr/>
            </p:nvCxnSpPr>
            <p:spPr>
              <a:xfrm flipV="1">
                <a:off x="6482664" y="2739924"/>
                <a:ext cx="0" cy="23473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5D94BAD9-AC9E-EE6E-D279-0B65CEC8E75C}"/>
                  </a:ext>
                </a:extLst>
              </p:cNvPr>
              <p:cNvCxnSpPr>
                <a:cxnSpLocks/>
                <a:stCxn id="8" idx="3"/>
                <a:endCxn id="26" idx="1"/>
              </p:cNvCxnSpPr>
              <p:nvPr/>
            </p:nvCxnSpPr>
            <p:spPr>
              <a:xfrm>
                <a:off x="3159223" y="2405124"/>
                <a:ext cx="931882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8548B737-199C-B4BB-8624-A2335FD19057}"/>
                  </a:ext>
                </a:extLst>
              </p:cNvPr>
              <p:cNvCxnSpPr>
                <a:cxnSpLocks/>
                <a:stCxn id="26" idx="3"/>
                <a:endCxn id="33" idx="1"/>
              </p:cNvCxnSpPr>
              <p:nvPr/>
            </p:nvCxnSpPr>
            <p:spPr>
              <a:xfrm>
                <a:off x="5064223" y="2405124"/>
                <a:ext cx="931882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10F0F4E7-AF87-7DA0-53C8-6A4B1BC1C715}"/>
                  </a:ext>
                </a:extLst>
              </p:cNvPr>
              <p:cNvCxnSpPr>
                <a:cxnSpLocks/>
                <a:stCxn id="3" idx="3"/>
                <a:endCxn id="21" idx="1"/>
              </p:cNvCxnSpPr>
              <p:nvPr/>
            </p:nvCxnSpPr>
            <p:spPr>
              <a:xfrm>
                <a:off x="3159223" y="3309456"/>
                <a:ext cx="931882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803DCAC-EE36-0C32-AABF-7DD223DAE8D5}"/>
                  </a:ext>
                </a:extLst>
              </p:cNvPr>
              <p:cNvCxnSpPr>
                <a:cxnSpLocks/>
                <a:stCxn id="21" idx="3"/>
                <a:endCxn id="28" idx="1"/>
              </p:cNvCxnSpPr>
              <p:nvPr/>
            </p:nvCxnSpPr>
            <p:spPr>
              <a:xfrm>
                <a:off x="5064223" y="3309456"/>
                <a:ext cx="931882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70DC4CE7-2C11-F65D-3548-5DB5976FD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9223" y="2405124"/>
                <a:ext cx="655322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4ED3595C-2868-29F0-11FB-04E18E1C7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9223" y="3309456"/>
                <a:ext cx="655322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06A545C7-7067-B86C-6278-D57892DC1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163" y="2405124"/>
                <a:ext cx="465941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0FBF2EEE-5D3F-4D20-199E-35EC935E4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163" y="3309456"/>
                <a:ext cx="465942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6A54422A-2DA1-0A26-16AD-60CA02334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762" y="5131142"/>
              <a:ext cx="780922" cy="298443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5D62FACE-9061-C332-ABD2-3109B80C6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379" y="5131143"/>
              <a:ext cx="382343" cy="300526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C83E2B5-0872-F040-7628-C961DCB77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930" y="5138704"/>
              <a:ext cx="780924" cy="321582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BEAB9450-2545-60DB-63D5-373D1A207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7616" y="897551"/>
              <a:ext cx="653080" cy="279737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A19633B4-EFE4-7FB7-E5F4-A9CBB86B9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525" y="889283"/>
              <a:ext cx="325271" cy="30052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87BE5361-7064-3D68-6748-5CFE5099F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127" y="918780"/>
              <a:ext cx="653082" cy="278492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D7B5B810-5A9B-226D-209B-B2B7576D8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888" y="3464678"/>
              <a:ext cx="725949" cy="512490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0F94E31E-0577-C9AD-9320-F65CC9ECD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991" y="3473120"/>
              <a:ext cx="379773" cy="51249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61AB13FB-CFB0-1C88-535F-545DF065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67" y="3492975"/>
              <a:ext cx="696705" cy="51249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0E0044E3-FF51-EE7D-F8D1-B4C308C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465" y="2366842"/>
              <a:ext cx="696705" cy="512490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DCBCDAEE-BAEE-1492-E4EF-5469D170C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308" y="2330122"/>
              <a:ext cx="386353" cy="51249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1E978C9C-6942-2B58-EDA8-991DAD8D7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901" y="2340156"/>
              <a:ext cx="725949" cy="512490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A97EB2C-5E61-1FB9-E700-29925E7487B9}"/>
                </a:ext>
              </a:extLst>
            </p:cNvPr>
            <p:cNvSpPr txBox="1"/>
            <p:nvPr/>
          </p:nvSpPr>
          <p:spPr>
            <a:xfrm>
              <a:off x="588190" y="2241135"/>
              <a:ext cx="1959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LSTM </a:t>
              </a:r>
            </a:p>
            <a:p>
              <a:pPr algn="ctr"/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隐藏层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26848B3-421C-DE20-2DB1-4BB3A0AA1AAE}"/>
                </a:ext>
              </a:extLst>
            </p:cNvPr>
            <p:cNvSpPr txBox="1"/>
            <p:nvPr/>
          </p:nvSpPr>
          <p:spPr>
            <a:xfrm>
              <a:off x="588190" y="3395277"/>
              <a:ext cx="1959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LSTM </a:t>
              </a:r>
            </a:p>
            <a:p>
              <a:pPr algn="ctr"/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隐藏层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C3343125-62D3-70AC-A648-BE2D9249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316065" y="3103570"/>
              <a:ext cx="263977" cy="45719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75C4E030-AD4B-C48C-272F-6D62F901D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094579" y="3103570"/>
              <a:ext cx="263977" cy="4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06161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D6CA49-719C-30B5-7531-69402339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790575"/>
            <a:ext cx="97059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422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45B692-991E-32F7-066B-64623F7E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771525"/>
            <a:ext cx="97631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4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199623-1329-8983-2D43-9AE8B7E9FBA2}"/>
              </a:ext>
            </a:extLst>
          </p:cNvPr>
          <p:cNvGrpSpPr/>
          <p:nvPr/>
        </p:nvGrpSpPr>
        <p:grpSpPr>
          <a:xfrm>
            <a:off x="1031157" y="727154"/>
            <a:ext cx="9586245" cy="5411833"/>
            <a:chOff x="1031157" y="727154"/>
            <a:chExt cx="9586245" cy="54118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FB3D06E-CC70-999E-0798-4643E7652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017" y="757238"/>
              <a:ext cx="4688385" cy="2462212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DBF4852-0DCC-841B-1FED-CB88DAC8F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299" y="727154"/>
              <a:ext cx="4693013" cy="252237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BD994D3-1D3A-6404-085E-7BBAED6A3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157" y="3294251"/>
              <a:ext cx="4716155" cy="256403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78B1FA6-8D7A-731F-58A5-5DD051AB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003" y="3270263"/>
              <a:ext cx="4743924" cy="25825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E0C96E-2B53-AA9D-14A0-6221805FB68C}"/>
                    </a:ext>
                  </a:extLst>
                </p:cNvPr>
                <p:cNvSpPr txBox="1"/>
                <p:nvPr/>
              </p:nvSpPr>
              <p:spPr>
                <a:xfrm>
                  <a:off x="3094922" y="3212944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𝑉𝑄𝐶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E0C96E-2B53-AA9D-14A0-6221805FB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922" y="3212944"/>
                  <a:ext cx="5886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500" r="-3125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5E1B574-96E2-131A-B372-07437EC6BDC2}"/>
                    </a:ext>
                  </a:extLst>
                </p:cNvPr>
                <p:cNvSpPr txBox="1"/>
                <p:nvPr/>
              </p:nvSpPr>
              <p:spPr>
                <a:xfrm>
                  <a:off x="7978897" y="3212944"/>
                  <a:ext cx="59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𝑉𝑄𝐶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5E1B574-96E2-131A-B372-07437EC6BD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897" y="3212944"/>
                  <a:ext cx="59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1340" r="-3093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187137A-824B-8EA6-0951-105F886BC194}"/>
                    </a:ext>
                  </a:extLst>
                </p:cNvPr>
                <p:cNvSpPr txBox="1"/>
                <p:nvPr/>
              </p:nvSpPr>
              <p:spPr>
                <a:xfrm>
                  <a:off x="3094922" y="5861988"/>
                  <a:ext cx="59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𝑉𝑄𝐶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187137A-824B-8EA6-0951-105F886BC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922" y="5861988"/>
                  <a:ext cx="59394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340" r="-3093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251DC0A2-CB87-37F9-92D3-29403BED3FCE}"/>
                    </a:ext>
                  </a:extLst>
                </p:cNvPr>
                <p:cNvSpPr txBox="1"/>
                <p:nvPr/>
              </p:nvSpPr>
              <p:spPr>
                <a:xfrm>
                  <a:off x="7978897" y="5861988"/>
                  <a:ext cx="59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𝑉𝑄𝐶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251DC0A2-CB87-37F9-92D3-29403BED3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897" y="5861988"/>
                  <a:ext cx="5939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1340" r="-3093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423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480D52-91EF-2018-98B1-AC23F445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281" y="-1270519"/>
            <a:ext cx="15630561" cy="90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5CAB4B-8959-20B0-CE2C-38E7BB01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-3797984"/>
            <a:ext cx="14712040" cy="106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1222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F152422-3A83-981B-3D5F-AB95A29512BE}"/>
              </a:ext>
            </a:extLst>
          </p:cNvPr>
          <p:cNvSpPr/>
          <p:nvPr/>
        </p:nvSpPr>
        <p:spPr>
          <a:xfrm>
            <a:off x="1693639" y="814877"/>
            <a:ext cx="465991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8FAB455-348A-2374-EC82-4F67025BEB8D}"/>
              </a:ext>
            </a:extLst>
          </p:cNvPr>
          <p:cNvCxnSpPr>
            <a:cxnSpLocks/>
          </p:cNvCxnSpPr>
          <p:nvPr/>
        </p:nvCxnSpPr>
        <p:spPr>
          <a:xfrm>
            <a:off x="1312627" y="1182051"/>
            <a:ext cx="53634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B85692-0A0D-45C3-4CA6-82086ED4D4D9}"/>
              </a:ext>
            </a:extLst>
          </p:cNvPr>
          <p:cNvGrpSpPr/>
          <p:nvPr/>
        </p:nvGrpSpPr>
        <p:grpSpPr>
          <a:xfrm>
            <a:off x="2091521" y="936865"/>
            <a:ext cx="377805" cy="461665"/>
            <a:chOff x="1921885" y="981315"/>
            <a:chExt cx="377805" cy="46166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CCC60B-CF2E-5955-1BF0-4A6041944730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156FB9D-D875-4ADC-11B7-1FEB3EA0961C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4672CD6-E12B-C2D7-1B1C-898E4114B8AD}"/>
              </a:ext>
            </a:extLst>
          </p:cNvPr>
          <p:cNvGrpSpPr/>
          <p:nvPr/>
        </p:nvGrpSpPr>
        <p:grpSpPr>
          <a:xfrm>
            <a:off x="3918495" y="936865"/>
            <a:ext cx="377805" cy="461665"/>
            <a:chOff x="1921885" y="981315"/>
            <a:chExt cx="377805" cy="46166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7540328-F797-4A4C-2F7F-758F43E18E03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DF9FC7-95C1-0788-254C-F36FA7C32850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D5745FE-AFF6-EA4F-3756-C19116A185B2}"/>
              </a:ext>
            </a:extLst>
          </p:cNvPr>
          <p:cNvGrpSpPr/>
          <p:nvPr/>
        </p:nvGrpSpPr>
        <p:grpSpPr>
          <a:xfrm>
            <a:off x="1360261" y="2566038"/>
            <a:ext cx="3661811" cy="298611"/>
            <a:chOff x="1348339" y="2973169"/>
            <a:chExt cx="3661811" cy="298611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E653621-1B42-1DE9-4142-99421A868428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87A699B-5A33-E29C-E2E7-E8A453F0C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E7D40A6-425D-2B99-E8A1-75FFAAD701EC}"/>
              </a:ext>
            </a:extLst>
          </p:cNvPr>
          <p:cNvGrpSpPr/>
          <p:nvPr/>
        </p:nvGrpSpPr>
        <p:grpSpPr>
          <a:xfrm>
            <a:off x="5004281" y="1927843"/>
            <a:ext cx="472379" cy="605797"/>
            <a:chOff x="4991810" y="2162803"/>
            <a:chExt cx="472379" cy="60579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36BD120-CCE2-6502-1934-F51A3F98C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B8A2013-95AB-E9C1-0BD1-3511DA3ED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8DCE92B-ECC4-31C9-7EB6-B61CDDE350AF}"/>
              </a:ext>
            </a:extLst>
          </p:cNvPr>
          <p:cNvGrpSpPr/>
          <p:nvPr/>
        </p:nvGrpSpPr>
        <p:grpSpPr>
          <a:xfrm>
            <a:off x="5640491" y="1167697"/>
            <a:ext cx="965764" cy="1697673"/>
            <a:chOff x="5628021" y="1574107"/>
            <a:chExt cx="965764" cy="1697673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D43C397-E8E7-41DA-92C4-8F222A7E1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0A1E280-8EFA-5DC4-747C-9660A1A8C869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3C1482F-1FF2-0B79-E7A1-814AAD7DE753}"/>
              </a:ext>
            </a:extLst>
          </p:cNvPr>
          <p:cNvGrpSpPr/>
          <p:nvPr/>
        </p:nvGrpSpPr>
        <p:grpSpPr>
          <a:xfrm>
            <a:off x="5365805" y="1326538"/>
            <a:ext cx="910576" cy="348817"/>
            <a:chOff x="1777693" y="951806"/>
            <a:chExt cx="981529" cy="37599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9CFA143-0CCC-3799-89A3-E0DA9834FBBE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E132D30-55FC-FE19-D900-3DF49C27B6FA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08BC59-F43B-38CE-44E2-FC862CD80692}"/>
              </a:ext>
            </a:extLst>
          </p:cNvPr>
          <p:cNvGrpSpPr/>
          <p:nvPr/>
        </p:nvGrpSpPr>
        <p:grpSpPr>
          <a:xfrm>
            <a:off x="5462367" y="1711913"/>
            <a:ext cx="377805" cy="461665"/>
            <a:chOff x="1921885" y="981315"/>
            <a:chExt cx="377805" cy="46166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D1B4EB7-0F69-8EDF-FAE2-766909B8AC5E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3DB0234-925B-87FA-52D9-D8F4DD5E853C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51654E0-60F1-3877-66E9-C8394556C883}"/>
              </a:ext>
            </a:extLst>
          </p:cNvPr>
          <p:cNvCxnSpPr>
            <a:cxnSpLocks/>
          </p:cNvCxnSpPr>
          <p:nvPr/>
        </p:nvCxnSpPr>
        <p:spPr>
          <a:xfrm flipV="1">
            <a:off x="2287535" y="134377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316EE6-CA71-62D9-134E-D94D4EBB0D6F}"/>
              </a:ext>
            </a:extLst>
          </p:cNvPr>
          <p:cNvGrpSpPr/>
          <p:nvPr/>
        </p:nvGrpSpPr>
        <p:grpSpPr>
          <a:xfrm>
            <a:off x="3201224" y="1927843"/>
            <a:ext cx="733696" cy="934819"/>
            <a:chOff x="4991810" y="2162803"/>
            <a:chExt cx="733696" cy="934819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80C4529-67CB-60AC-10B9-A09920FA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9348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0DD0ECF9-D0BD-3B36-9842-1105993EC7EA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02" y="2180328"/>
              <a:ext cx="71940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3246B0A-E177-EAF3-41E3-1893944C7CE9}"/>
              </a:ext>
            </a:extLst>
          </p:cNvPr>
          <p:cNvCxnSpPr>
            <a:cxnSpLocks/>
          </p:cNvCxnSpPr>
          <p:nvPr/>
        </p:nvCxnSpPr>
        <p:spPr>
          <a:xfrm flipV="1">
            <a:off x="4111339" y="134377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99A5581-8FF4-1CFB-F28A-C265AE785C5D}"/>
              </a:ext>
            </a:extLst>
          </p:cNvPr>
          <p:cNvGrpSpPr/>
          <p:nvPr/>
        </p:nvGrpSpPr>
        <p:grpSpPr>
          <a:xfrm>
            <a:off x="3918495" y="1707234"/>
            <a:ext cx="377805" cy="461665"/>
            <a:chOff x="1921885" y="981315"/>
            <a:chExt cx="377805" cy="461665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7E25BBC-FABE-6C23-637C-52276A536023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47EE0AC-FF20-8681-CCF6-517743644621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34DB905-B0F3-5FAF-CC59-00826A9184ED}"/>
              </a:ext>
            </a:extLst>
          </p:cNvPr>
          <p:cNvCxnSpPr>
            <a:cxnSpLocks/>
          </p:cNvCxnSpPr>
          <p:nvPr/>
        </p:nvCxnSpPr>
        <p:spPr>
          <a:xfrm flipV="1">
            <a:off x="2076988" y="288504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A8CFF0C-B365-F110-C6FE-3DDDF9E985F5}"/>
              </a:ext>
            </a:extLst>
          </p:cNvPr>
          <p:cNvCxnSpPr>
            <a:cxnSpLocks/>
          </p:cNvCxnSpPr>
          <p:nvPr/>
        </p:nvCxnSpPr>
        <p:spPr>
          <a:xfrm flipV="1">
            <a:off x="6108234" y="127762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2C912F4-FA31-2E77-F2D0-FDCD3FEA8124}"/>
              </a:ext>
            </a:extLst>
          </p:cNvPr>
          <p:cNvCxnSpPr>
            <a:cxnSpLocks/>
          </p:cNvCxnSpPr>
          <p:nvPr/>
        </p:nvCxnSpPr>
        <p:spPr>
          <a:xfrm flipV="1">
            <a:off x="6108133" y="555007"/>
            <a:ext cx="0" cy="5397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F90FF6C-C14D-BB1B-42F9-06A96C6BE7AA}"/>
                  </a:ext>
                </a:extLst>
              </p:cNvPr>
              <p:cNvSpPr txBox="1"/>
              <p:nvPr/>
            </p:nvSpPr>
            <p:spPr>
              <a:xfrm>
                <a:off x="1206486" y="81168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F90FF6C-C14D-BB1B-42F9-06A96C6BE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86" y="811684"/>
                <a:ext cx="525528" cy="307777"/>
              </a:xfrm>
              <a:prstGeom prst="rect">
                <a:avLst/>
              </a:prstGeom>
              <a:blipFill>
                <a:blip r:embed="rId2"/>
                <a:stretch>
                  <a:fillRect l="-5814" r="-348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655637F-0C89-A484-1678-C4B1F9BE05B1}"/>
                  </a:ext>
                </a:extLst>
              </p:cNvPr>
              <p:cNvSpPr txBox="1"/>
              <p:nvPr/>
            </p:nvSpPr>
            <p:spPr>
              <a:xfrm>
                <a:off x="6373812" y="81168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655637F-0C89-A484-1678-C4B1F9BE0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12" y="811684"/>
                <a:ext cx="280269" cy="307777"/>
              </a:xfrm>
              <a:prstGeom prst="rect">
                <a:avLst/>
              </a:prstGeom>
              <a:blipFill>
                <a:blip r:embed="rId3"/>
                <a:stretch>
                  <a:fillRect l="-10870" r="-434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06F1FB0-5FDE-4A36-1138-AB8284DB04BB}"/>
                  </a:ext>
                </a:extLst>
              </p:cNvPr>
              <p:cNvSpPr txBox="1"/>
              <p:nvPr/>
            </p:nvSpPr>
            <p:spPr>
              <a:xfrm>
                <a:off x="1206486" y="248665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06F1FB0-5FDE-4A36-1138-AB8284DB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86" y="2486652"/>
                <a:ext cx="525528" cy="307777"/>
              </a:xfrm>
              <a:prstGeom prst="rect">
                <a:avLst/>
              </a:prstGeom>
              <a:blipFill>
                <a:blip r:embed="rId4"/>
                <a:stretch>
                  <a:fillRect l="-12791" r="-697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9D91459-D04A-8873-F3FC-EF4C557717BF}"/>
                  </a:ext>
                </a:extLst>
              </p:cNvPr>
              <p:cNvSpPr txBox="1"/>
              <p:nvPr/>
            </p:nvSpPr>
            <p:spPr>
              <a:xfrm>
                <a:off x="6373812" y="248665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9D91459-D04A-8873-F3FC-EF4C5577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12" y="2486652"/>
                <a:ext cx="280269" cy="307777"/>
              </a:xfrm>
              <a:prstGeom prst="rect">
                <a:avLst/>
              </a:prstGeom>
              <a:blipFill>
                <a:blip r:embed="rId5"/>
                <a:stretch>
                  <a:fillRect l="-26087" r="-8696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6BC7944-2EFE-596B-2C42-62BB1AC159AD}"/>
                  </a:ext>
                </a:extLst>
              </p:cNvPr>
              <p:cNvSpPr txBox="1"/>
              <p:nvPr/>
            </p:nvSpPr>
            <p:spPr>
              <a:xfrm>
                <a:off x="5788011" y="45592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6BC7944-2EFE-596B-2C42-62BB1AC15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11" y="455923"/>
                <a:ext cx="280269" cy="307777"/>
              </a:xfrm>
              <a:prstGeom prst="rect">
                <a:avLst/>
              </a:prstGeom>
              <a:blipFill>
                <a:blip r:embed="rId6"/>
                <a:stretch>
                  <a:fillRect l="-26087" r="-8696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67123F5-6292-C6D0-44B4-B8E15FA4554B}"/>
                  </a:ext>
                </a:extLst>
              </p:cNvPr>
              <p:cNvSpPr txBox="1"/>
              <p:nvPr/>
            </p:nvSpPr>
            <p:spPr>
              <a:xfrm>
                <a:off x="1736508" y="306677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67123F5-6292-C6D0-44B4-B8E15FA45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08" y="3066770"/>
                <a:ext cx="348474" cy="307777"/>
              </a:xfrm>
              <a:prstGeom prst="rect">
                <a:avLst/>
              </a:prstGeom>
              <a:blipFill>
                <a:blip r:embed="rId7"/>
                <a:stretch>
                  <a:fillRect l="-175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931B7E3-DD69-2657-0EFD-86F9B9B7618E}"/>
              </a:ext>
            </a:extLst>
          </p:cNvPr>
          <p:cNvSpPr/>
          <p:nvPr/>
        </p:nvSpPr>
        <p:spPr>
          <a:xfrm>
            <a:off x="1927000" y="219229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7381E8DA-8EFB-D8C8-22D6-BDF9CBA73877}"/>
              </a:ext>
            </a:extLst>
          </p:cNvPr>
          <p:cNvSpPr/>
          <p:nvPr/>
        </p:nvSpPr>
        <p:spPr>
          <a:xfrm>
            <a:off x="2817017" y="2192290"/>
            <a:ext cx="802562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4B4F384-6455-183E-DEA9-066E797A53DB}"/>
              </a:ext>
            </a:extLst>
          </p:cNvPr>
          <p:cNvSpPr/>
          <p:nvPr/>
        </p:nvSpPr>
        <p:spPr>
          <a:xfrm>
            <a:off x="3738633" y="219229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A96FECA-185E-B0A2-9094-4FAD9ECFF091}"/>
              </a:ext>
            </a:extLst>
          </p:cNvPr>
          <p:cNvSpPr/>
          <p:nvPr/>
        </p:nvSpPr>
        <p:spPr>
          <a:xfrm>
            <a:off x="4634981" y="219229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70B58AC-A4E2-D0B2-730B-3C72A6DF813E}"/>
              </a:ext>
            </a:extLst>
          </p:cNvPr>
          <p:cNvCxnSpPr>
            <a:cxnSpLocks/>
          </p:cNvCxnSpPr>
          <p:nvPr/>
        </p:nvCxnSpPr>
        <p:spPr>
          <a:xfrm flipV="1">
            <a:off x="2287535" y="305153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94A23F3-5378-7607-1B20-948979EA6424}"/>
              </a:ext>
            </a:extLst>
          </p:cNvPr>
          <p:cNvCxnSpPr>
            <a:cxnSpLocks/>
          </p:cNvCxnSpPr>
          <p:nvPr/>
        </p:nvCxnSpPr>
        <p:spPr>
          <a:xfrm flipV="1">
            <a:off x="3190285" y="305153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4F93B03-8215-C155-948F-B966EF6BA66A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4081541" y="3088179"/>
            <a:ext cx="0" cy="44866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3501B28-D7AE-826C-01E6-34062E1E9599}"/>
              </a:ext>
            </a:extLst>
          </p:cNvPr>
          <p:cNvCxnSpPr>
            <a:cxnSpLocks/>
          </p:cNvCxnSpPr>
          <p:nvPr/>
        </p:nvCxnSpPr>
        <p:spPr>
          <a:xfrm flipV="1">
            <a:off x="5002643" y="305153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CDF7C48-8997-D5DA-9C4C-9F8B8A7EFB8E}"/>
              </a:ext>
            </a:extLst>
          </p:cNvPr>
          <p:cNvSpPr txBox="1"/>
          <p:nvPr/>
        </p:nvSpPr>
        <p:spPr>
          <a:xfrm>
            <a:off x="1839373" y="353298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遗忘门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128E4B9-4945-7E9E-9A50-44B7CA56E7E3}"/>
              </a:ext>
            </a:extLst>
          </p:cNvPr>
          <p:cNvSpPr txBox="1"/>
          <p:nvPr/>
        </p:nvSpPr>
        <p:spPr>
          <a:xfrm>
            <a:off x="2715499" y="353298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输入门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5E61F5D-2B95-FFAB-7ADE-876C43D4F837}"/>
              </a:ext>
            </a:extLst>
          </p:cNvPr>
          <p:cNvSpPr txBox="1"/>
          <p:nvPr/>
        </p:nvSpPr>
        <p:spPr>
          <a:xfrm>
            <a:off x="3557947" y="3536845"/>
            <a:ext cx="104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状态候选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C3280DF-1301-D002-EF68-3D4466E8FF13}"/>
              </a:ext>
            </a:extLst>
          </p:cNvPr>
          <p:cNvSpPr txBox="1"/>
          <p:nvPr/>
        </p:nvSpPr>
        <p:spPr>
          <a:xfrm>
            <a:off x="4586634" y="353298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输出门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29900EC-8E6F-82D0-6B2C-9FB1C9291CCE}"/>
              </a:ext>
            </a:extLst>
          </p:cNvPr>
          <p:cNvSpPr txBox="1"/>
          <p:nvPr/>
        </p:nvSpPr>
        <p:spPr>
          <a:xfrm>
            <a:off x="433275" y="889146"/>
            <a:ext cx="90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细胞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1D9016-F27B-E62E-5F0B-7F88F6596868}"/>
              </a:ext>
            </a:extLst>
          </p:cNvPr>
          <p:cNvSpPr txBox="1"/>
          <p:nvPr/>
        </p:nvSpPr>
        <p:spPr>
          <a:xfrm>
            <a:off x="433275" y="2603041"/>
            <a:ext cx="90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隐藏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9A46D08-B7DB-8351-5413-62F64DDA1096}"/>
              </a:ext>
            </a:extLst>
          </p:cNvPr>
          <p:cNvGrpSpPr/>
          <p:nvPr/>
        </p:nvGrpSpPr>
        <p:grpSpPr>
          <a:xfrm>
            <a:off x="4714466" y="2303569"/>
            <a:ext cx="576354" cy="313375"/>
            <a:chOff x="4714466" y="2303569"/>
            <a:chExt cx="576354" cy="31337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A68312B-96E3-57B0-D890-9EB33DACF58F}"/>
                </a:ext>
              </a:extLst>
            </p:cNvPr>
            <p:cNvSpPr/>
            <p:nvPr/>
          </p:nvSpPr>
          <p:spPr>
            <a:xfrm>
              <a:off x="4714466" y="2303569"/>
              <a:ext cx="576354" cy="3133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AF39BD4D-E5A1-296E-49FF-1B582F9D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1740" y="2387077"/>
              <a:ext cx="457303" cy="156669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7DA5DF1-A77C-51D8-2534-DA8E4250AA79}"/>
              </a:ext>
            </a:extLst>
          </p:cNvPr>
          <p:cNvGrpSpPr/>
          <p:nvPr/>
        </p:nvGrpSpPr>
        <p:grpSpPr>
          <a:xfrm>
            <a:off x="3829980" y="2303569"/>
            <a:ext cx="576354" cy="313375"/>
            <a:chOff x="3829980" y="2303569"/>
            <a:chExt cx="576354" cy="313375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F861CA7-8B28-AB0E-71FF-ED03F7032849}"/>
                </a:ext>
              </a:extLst>
            </p:cNvPr>
            <p:cNvSpPr/>
            <p:nvPr/>
          </p:nvSpPr>
          <p:spPr>
            <a:xfrm>
              <a:off x="3829980" y="2303569"/>
              <a:ext cx="576354" cy="3133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3F747EC9-B013-5D40-F269-F87AB4828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795" y="2387077"/>
              <a:ext cx="457301" cy="157250"/>
            </a:xfrm>
            <a:prstGeom prst="rect">
              <a:avLst/>
            </a:prstGeom>
          </p:spPr>
        </p:pic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A4769F9-B144-1E86-A24D-AE2E66AC221B}"/>
              </a:ext>
            </a:extLst>
          </p:cNvPr>
          <p:cNvGrpSpPr/>
          <p:nvPr/>
        </p:nvGrpSpPr>
        <p:grpSpPr>
          <a:xfrm>
            <a:off x="2932634" y="2303569"/>
            <a:ext cx="576354" cy="313375"/>
            <a:chOff x="2932634" y="2303569"/>
            <a:chExt cx="576354" cy="313375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1E84BBE-7A7F-E349-CCC2-64505DF43709}"/>
                </a:ext>
              </a:extLst>
            </p:cNvPr>
            <p:cNvSpPr/>
            <p:nvPr/>
          </p:nvSpPr>
          <p:spPr>
            <a:xfrm>
              <a:off x="2932634" y="2303569"/>
              <a:ext cx="576354" cy="3133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B694592-A067-4A78-1EAD-256FC2F9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773" y="2390981"/>
              <a:ext cx="457301" cy="157543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E16CD23-E41C-E251-5293-D5EEA41BC40C}"/>
              </a:ext>
            </a:extLst>
          </p:cNvPr>
          <p:cNvGrpSpPr/>
          <p:nvPr/>
        </p:nvGrpSpPr>
        <p:grpSpPr>
          <a:xfrm>
            <a:off x="2004996" y="2303569"/>
            <a:ext cx="576354" cy="313375"/>
            <a:chOff x="2004996" y="2303569"/>
            <a:chExt cx="576354" cy="31337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5972E4B-82AB-799A-EF09-0F780DF4BB4D}"/>
                </a:ext>
              </a:extLst>
            </p:cNvPr>
            <p:cNvSpPr/>
            <p:nvPr/>
          </p:nvSpPr>
          <p:spPr>
            <a:xfrm>
              <a:off x="2004996" y="2303569"/>
              <a:ext cx="576354" cy="3133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A2A7816B-572A-F062-6777-7355390B4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053" y="2387077"/>
              <a:ext cx="457304" cy="158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3213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CC5F64C4-0F33-C84D-0A88-692F44E58194}"/>
              </a:ext>
            </a:extLst>
          </p:cNvPr>
          <p:cNvGrpSpPr/>
          <p:nvPr/>
        </p:nvGrpSpPr>
        <p:grpSpPr>
          <a:xfrm>
            <a:off x="257080" y="42933"/>
            <a:ext cx="9775822" cy="3742104"/>
            <a:chOff x="257080" y="42933"/>
            <a:chExt cx="9775822" cy="3742104"/>
          </a:xfrm>
        </p:grpSpPr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806BD745-CEC8-71B4-DF68-59C6B508B8F2}"/>
                </a:ext>
              </a:extLst>
            </p:cNvPr>
            <p:cNvGrpSpPr/>
            <p:nvPr/>
          </p:nvGrpSpPr>
          <p:grpSpPr>
            <a:xfrm>
              <a:off x="257080" y="42933"/>
              <a:ext cx="5453844" cy="3740142"/>
              <a:chOff x="3152999" y="81273"/>
              <a:chExt cx="5453844" cy="3740142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259DBD9B-5397-EC9B-9B40-34EA459A374F}"/>
                  </a:ext>
                </a:extLst>
              </p:cNvPr>
              <p:cNvSpPr/>
              <p:nvPr/>
            </p:nvSpPr>
            <p:spPr>
              <a:xfrm>
                <a:off x="3700930" y="440227"/>
                <a:ext cx="3895578" cy="233631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8D8DBFA8-497E-383C-C4BB-A34D7396D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918" y="807401"/>
                <a:ext cx="4536369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EF699ACE-775C-93A8-076D-64DFD7E600AC}"/>
                  </a:ext>
                </a:extLst>
              </p:cNvPr>
              <p:cNvGrpSpPr/>
              <p:nvPr/>
            </p:nvGrpSpPr>
            <p:grpSpPr>
              <a:xfrm>
                <a:off x="4098812" y="562215"/>
                <a:ext cx="377805" cy="461665"/>
                <a:chOff x="1921885" y="981315"/>
                <a:chExt cx="377805" cy="461665"/>
              </a:xfrm>
            </p:grpSpPr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B7E8D15B-EDC9-689E-802A-F646FCC99C36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3271EEB3-1344-2C3E-5FAA-D38226C57320}"/>
                    </a:ext>
                  </a:extLst>
                </p:cNvPr>
                <p:cNvSpPr txBox="1"/>
                <p:nvPr/>
              </p:nvSpPr>
              <p:spPr>
                <a:xfrm>
                  <a:off x="1921885" y="981315"/>
                  <a:ext cx="306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×</a:t>
                  </a:r>
                  <a:endParaRPr lang="zh-CN" altLang="en-US" sz="2400" b="1" dirty="0"/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85D2259D-1843-38EB-AE63-5C95B493B817}"/>
                  </a:ext>
                </a:extLst>
              </p:cNvPr>
              <p:cNvGrpSpPr/>
              <p:nvPr/>
            </p:nvGrpSpPr>
            <p:grpSpPr>
              <a:xfrm>
                <a:off x="5168527" y="562215"/>
                <a:ext cx="377805" cy="461665"/>
                <a:chOff x="1921885" y="981315"/>
                <a:chExt cx="377805" cy="461665"/>
              </a:xfrm>
            </p:grpSpPr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E4501E48-F7BD-B344-8053-BEC5CD56C1F0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EB207040-2252-FBBC-B2BC-F64C5C218C19}"/>
                    </a:ext>
                  </a:extLst>
                </p:cNvPr>
                <p:cNvSpPr txBox="1"/>
                <p:nvPr/>
              </p:nvSpPr>
              <p:spPr>
                <a:xfrm>
                  <a:off x="1921885" y="981315"/>
                  <a:ext cx="306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+</a:t>
                  </a:r>
                  <a:endParaRPr lang="zh-CN" altLang="en-US" sz="2400" b="1" dirty="0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7F13E9D7-870E-C211-C375-977A2F931ED8}"/>
                  </a:ext>
                </a:extLst>
              </p:cNvPr>
              <p:cNvGrpSpPr/>
              <p:nvPr/>
            </p:nvGrpSpPr>
            <p:grpSpPr>
              <a:xfrm>
                <a:off x="3343737" y="2191388"/>
                <a:ext cx="2943389" cy="298611"/>
                <a:chOff x="1348339" y="2973169"/>
                <a:chExt cx="3661811" cy="298611"/>
              </a:xfrm>
            </p:grpSpPr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CD80F3A3-75E2-A1A7-1C01-E6E8B6EB2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8339" y="3271780"/>
                  <a:ext cx="366181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箭头连接符 77">
                  <a:extLst>
                    <a:ext uri="{FF2B5EF4-FFF2-40B4-BE49-F238E27FC236}">
                      <a16:creationId xmlns:a16="http://schemas.microsoft.com/office/drawing/2014/main" id="{FEC348A6-387A-E5FA-3925-337713FF9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91810" y="2973169"/>
                  <a:ext cx="0" cy="298611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23AA30BE-66E0-B28C-B4A4-4699E3FA71EC}"/>
                  </a:ext>
                </a:extLst>
              </p:cNvPr>
              <p:cNvGrpSpPr/>
              <p:nvPr/>
            </p:nvGrpSpPr>
            <p:grpSpPr>
              <a:xfrm>
                <a:off x="6254313" y="1553193"/>
                <a:ext cx="472379" cy="605797"/>
                <a:chOff x="4991810" y="2162803"/>
                <a:chExt cx="472379" cy="605797"/>
              </a:xfrm>
            </p:grpSpPr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1BD741B-78F9-FE01-5695-D25B1848D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91810" y="2162803"/>
                  <a:ext cx="0" cy="6057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箭头连接符 80">
                  <a:extLst>
                    <a:ext uri="{FF2B5EF4-FFF2-40B4-BE49-F238E27FC236}">
                      <a16:creationId xmlns:a16="http://schemas.microsoft.com/office/drawing/2014/main" id="{CED6249C-9BC7-CA71-18B9-745C91E18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06102" y="2177706"/>
                  <a:ext cx="458087" cy="2622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01C47A55-4FA0-5820-2B7C-D1B7DACA4540}"/>
                  </a:ext>
                </a:extLst>
              </p:cNvPr>
              <p:cNvGrpSpPr/>
              <p:nvPr/>
            </p:nvGrpSpPr>
            <p:grpSpPr>
              <a:xfrm>
                <a:off x="6890523" y="793047"/>
                <a:ext cx="965764" cy="1697673"/>
                <a:chOff x="5628021" y="1574107"/>
                <a:chExt cx="965764" cy="1697673"/>
              </a:xfrm>
            </p:grpSpPr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AFCC4030-0C9C-1435-98FB-02550765E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46077" y="1574107"/>
                  <a:ext cx="0" cy="1697673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箭头连接符 84">
                  <a:extLst>
                    <a:ext uri="{FF2B5EF4-FFF2-40B4-BE49-F238E27FC236}">
                      <a16:creationId xmlns:a16="http://schemas.microsoft.com/office/drawing/2014/main" id="{5F5835B3-CBA0-BC59-A064-03D3F0D10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8021" y="3269072"/>
                  <a:ext cx="965764" cy="0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0ACFE090-6362-B470-F150-4160F5DF0063}"/>
                  </a:ext>
                </a:extLst>
              </p:cNvPr>
              <p:cNvGrpSpPr/>
              <p:nvPr/>
            </p:nvGrpSpPr>
            <p:grpSpPr>
              <a:xfrm>
                <a:off x="6615837" y="951888"/>
                <a:ext cx="910576" cy="348817"/>
                <a:chOff x="1777693" y="951806"/>
                <a:chExt cx="981529" cy="375997"/>
              </a:xfrm>
            </p:grpSpPr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697F0A96-7C24-3235-A95D-93A4DEB33549}"/>
                    </a:ext>
                  </a:extLst>
                </p:cNvPr>
                <p:cNvSpPr/>
                <p:nvPr/>
              </p:nvSpPr>
              <p:spPr>
                <a:xfrm>
                  <a:off x="1777693" y="966423"/>
                  <a:ext cx="6588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30F8906-E38B-F4E2-FEEC-8F46B103C820}"/>
                    </a:ext>
                  </a:extLst>
                </p:cNvPr>
                <p:cNvSpPr txBox="1"/>
                <p:nvPr/>
              </p:nvSpPr>
              <p:spPr>
                <a:xfrm>
                  <a:off x="1803080" y="951806"/>
                  <a:ext cx="956142" cy="3649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 dirty="0"/>
                    <a:t>tanh</a:t>
                  </a:r>
                  <a:endParaRPr lang="zh-CN" altLang="en-US" sz="1600" b="1" dirty="0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BCE5E563-6709-E5EB-03E6-FDC56C644111}"/>
                  </a:ext>
                </a:extLst>
              </p:cNvPr>
              <p:cNvGrpSpPr/>
              <p:nvPr/>
            </p:nvGrpSpPr>
            <p:grpSpPr>
              <a:xfrm>
                <a:off x="6712399" y="1337263"/>
                <a:ext cx="377805" cy="461665"/>
                <a:chOff x="1921885" y="981315"/>
                <a:chExt cx="377805" cy="461665"/>
              </a:xfrm>
            </p:grpSpPr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0BAAA7C7-B810-AAF9-8121-17646158AF47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AB0A6F5A-C453-36D6-7036-DD5F4FAFF230}"/>
                    </a:ext>
                  </a:extLst>
                </p:cNvPr>
                <p:cNvSpPr txBox="1"/>
                <p:nvPr/>
              </p:nvSpPr>
              <p:spPr>
                <a:xfrm>
                  <a:off x="1921885" y="981315"/>
                  <a:ext cx="306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×</a:t>
                  </a:r>
                  <a:endParaRPr lang="zh-CN" altLang="en-US" sz="2400" b="1" dirty="0"/>
                </a:p>
              </p:txBody>
            </p:sp>
          </p:grp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0CD019B4-CB5E-F072-C140-DE1F31A6D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4826" y="969124"/>
                <a:ext cx="0" cy="151888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CAEB4C99-D387-CAB4-A2E8-353EE2AE8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1371" y="969124"/>
                <a:ext cx="0" cy="154603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7AA9D49E-8F7C-E58B-46F4-F58190EDC1E6}"/>
                  </a:ext>
                </a:extLst>
              </p:cNvPr>
              <p:cNvGrpSpPr/>
              <p:nvPr/>
            </p:nvGrpSpPr>
            <p:grpSpPr>
              <a:xfrm>
                <a:off x="5168527" y="1332584"/>
                <a:ext cx="377805" cy="461665"/>
                <a:chOff x="1921885" y="981315"/>
                <a:chExt cx="377805" cy="461665"/>
              </a:xfrm>
            </p:grpSpPr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67ED9DAC-7B63-15AA-15B4-318EACFC17B0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D690025F-FDB8-9428-13B9-498F9FAAAB70}"/>
                    </a:ext>
                  </a:extLst>
                </p:cNvPr>
                <p:cNvSpPr txBox="1"/>
                <p:nvPr/>
              </p:nvSpPr>
              <p:spPr>
                <a:xfrm>
                  <a:off x="1921885" y="981315"/>
                  <a:ext cx="306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×</a:t>
                  </a:r>
                  <a:endParaRPr lang="zh-CN" altLang="en-US" sz="2400" b="1" dirty="0"/>
                </a:p>
              </p:txBody>
            </p:sp>
          </p:grp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EEE9254D-8CAE-A156-9C76-A74BD84D7D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4279" y="2510399"/>
                <a:ext cx="0" cy="476362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1951CEC-2C59-BAA3-9114-77563D578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8266" y="902970"/>
                <a:ext cx="0" cy="1585042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1CCE64CF-8F69-776E-81BD-82A5AA1911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8165" y="180357"/>
                <a:ext cx="0" cy="53973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70355E86-1E55-0B9F-5ACD-0AC02EF6EECD}"/>
                      </a:ext>
                    </a:extLst>
                  </p:cNvPr>
                  <p:cNvSpPr txBox="1"/>
                  <p:nvPr/>
                </p:nvSpPr>
                <p:spPr>
                  <a:xfrm>
                    <a:off x="3213777" y="437034"/>
                    <a:ext cx="525528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70355E86-1E55-0B9F-5ACD-0AC02EF6EE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3777" y="437034"/>
                    <a:ext cx="525528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651" r="-3488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48620912-6539-06B1-AF49-CFB46E019357}"/>
                      </a:ext>
                    </a:extLst>
                  </p:cNvPr>
                  <p:cNvSpPr txBox="1"/>
                  <p:nvPr/>
                </p:nvSpPr>
                <p:spPr>
                  <a:xfrm>
                    <a:off x="7623844" y="437034"/>
                    <a:ext cx="280269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48620912-6539-06B1-AF49-CFB46E0193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3844" y="437034"/>
                    <a:ext cx="280269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870" r="-4348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7DD94BBE-AFA4-ED67-D7B1-42E5C4E32079}"/>
                      </a:ext>
                    </a:extLst>
                  </p:cNvPr>
                  <p:cNvSpPr txBox="1"/>
                  <p:nvPr/>
                </p:nvSpPr>
                <p:spPr>
                  <a:xfrm>
                    <a:off x="3213777" y="2112002"/>
                    <a:ext cx="525528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7DD94BBE-AFA4-ED67-D7B1-42E5C4E320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3777" y="2112002"/>
                    <a:ext cx="525528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791" r="-6977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73E75F33-793D-5856-BD34-12C1F1EB2187}"/>
                      </a:ext>
                    </a:extLst>
                  </p:cNvPr>
                  <p:cNvSpPr txBox="1"/>
                  <p:nvPr/>
                </p:nvSpPr>
                <p:spPr>
                  <a:xfrm>
                    <a:off x="7623844" y="2112002"/>
                    <a:ext cx="280269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73E75F33-793D-5856-BD34-12C1F1EB2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3844" y="2112002"/>
                    <a:ext cx="28026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087" r="-8696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B0B0E125-76A5-FB58-DFD1-2C5825C8D5F8}"/>
                      </a:ext>
                    </a:extLst>
                  </p:cNvPr>
                  <p:cNvSpPr txBox="1"/>
                  <p:nvPr/>
                </p:nvSpPr>
                <p:spPr>
                  <a:xfrm>
                    <a:off x="6974543" y="81273"/>
                    <a:ext cx="280269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B0B0E125-76A5-FB58-DFD1-2C5825C8D5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4543" y="81273"/>
                    <a:ext cx="28026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087" r="-8696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文本框 106">
                    <a:extLst>
                      <a:ext uri="{FF2B5EF4-FFF2-40B4-BE49-F238E27FC236}">
                        <a16:creationId xmlns:a16="http://schemas.microsoft.com/office/drawing/2014/main" id="{2AA6549E-71CF-1F5C-AF60-29F7F01830F1}"/>
                      </a:ext>
                    </a:extLst>
                  </p:cNvPr>
                  <p:cNvSpPr txBox="1"/>
                  <p:nvPr/>
                </p:nvSpPr>
                <p:spPr>
                  <a:xfrm>
                    <a:off x="3743799" y="2692120"/>
                    <a:ext cx="348474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07" name="文本框 106">
                    <a:extLst>
                      <a:ext uri="{FF2B5EF4-FFF2-40B4-BE49-F238E27FC236}">
                        <a16:creationId xmlns:a16="http://schemas.microsoft.com/office/drawing/2014/main" id="{2AA6549E-71CF-1F5C-AF60-29F7F01830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3799" y="2692120"/>
                    <a:ext cx="34847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A9FDD1D7-B3B5-FB1F-F689-59662ED77085}"/>
                  </a:ext>
                </a:extLst>
              </p:cNvPr>
              <p:cNvSpPr/>
              <p:nvPr/>
            </p:nvSpPr>
            <p:spPr>
              <a:xfrm>
                <a:off x="3934291" y="1817640"/>
                <a:ext cx="768720" cy="859243"/>
              </a:xfrm>
              <a:prstGeom prst="roundRect">
                <a:avLst/>
              </a:prstGeom>
              <a:noFill/>
              <a:ln w="19050">
                <a:solidFill>
                  <a:srgbClr val="FF5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FDE04944-C999-BAEE-9623-D00897D66365}"/>
                  </a:ext>
                </a:extLst>
              </p:cNvPr>
              <p:cNvSpPr/>
              <p:nvPr/>
            </p:nvSpPr>
            <p:spPr>
              <a:xfrm>
                <a:off x="4988665" y="1817640"/>
                <a:ext cx="735324" cy="859243"/>
              </a:xfrm>
              <a:prstGeom prst="roundRect">
                <a:avLst/>
              </a:prstGeom>
              <a:noFill/>
              <a:ln w="19050">
                <a:solidFill>
                  <a:srgbClr val="FF5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CB87E4F1-2066-9342-D102-9E5F57814B42}"/>
                  </a:ext>
                </a:extLst>
              </p:cNvPr>
              <p:cNvSpPr/>
              <p:nvPr/>
            </p:nvSpPr>
            <p:spPr>
              <a:xfrm>
                <a:off x="5885013" y="1817640"/>
                <a:ext cx="735324" cy="859243"/>
              </a:xfrm>
              <a:prstGeom prst="roundRect">
                <a:avLst/>
              </a:prstGeom>
              <a:noFill/>
              <a:ln w="19050">
                <a:solidFill>
                  <a:srgbClr val="FF5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29DDAC79-BE5F-1788-4642-1414B0767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4826" y="2676883"/>
                <a:ext cx="0" cy="406521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20368C53-7713-2721-9BFE-926F40F275ED}"/>
                  </a:ext>
                </a:extLst>
              </p:cNvPr>
              <p:cNvCxnSpPr>
                <a:cxnSpLocks/>
                <a:stCxn id="115" idx="0"/>
                <a:endCxn id="109" idx="2"/>
              </p:cNvCxnSpPr>
              <p:nvPr/>
            </p:nvCxnSpPr>
            <p:spPr>
              <a:xfrm flipV="1">
                <a:off x="5356327" y="2676883"/>
                <a:ext cx="0" cy="489184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716DF164-4ECE-F4D4-8E1A-3C2C5C850B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2675" y="2676883"/>
                <a:ext cx="0" cy="512338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F6903012-49E5-7469-237F-3E9027EDEC7B}"/>
                  </a:ext>
                </a:extLst>
              </p:cNvPr>
              <p:cNvSpPr txBox="1"/>
              <p:nvPr/>
            </p:nvSpPr>
            <p:spPr>
              <a:xfrm>
                <a:off x="3647500" y="3083404"/>
                <a:ext cx="128515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耦合的</a:t>
                </a:r>
                <a:endParaRPr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algn="ctr"/>
                <a:r>
                  <a:rPr lang="zh-CN" altLang="en-US" sz="1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遗忘门与输入门</a:t>
                </a: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425147B-4EB3-23D0-9B8B-DC7B7E60C6A7}"/>
                  </a:ext>
                </a:extLst>
              </p:cNvPr>
              <p:cNvSpPr txBox="1"/>
              <p:nvPr/>
            </p:nvSpPr>
            <p:spPr>
              <a:xfrm>
                <a:off x="4832733" y="3166067"/>
                <a:ext cx="10471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状态候选</a:t>
                </a:r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B57E1EF1-4CD8-4881-5BB8-F131323CF865}"/>
                  </a:ext>
                </a:extLst>
              </p:cNvPr>
              <p:cNvSpPr txBox="1"/>
              <p:nvPr/>
            </p:nvSpPr>
            <p:spPr>
              <a:xfrm>
                <a:off x="5836666" y="3158338"/>
                <a:ext cx="902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输出门</a:t>
                </a:r>
              </a:p>
            </p:txBody>
          </p: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9C28AAC6-4612-C285-80E1-16E37F7943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4753" y="1563416"/>
                <a:ext cx="891878" cy="4764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132CE6FD-194A-9E5E-4383-BAD749A751D9}"/>
                  </a:ext>
                </a:extLst>
              </p:cNvPr>
              <p:cNvGrpSpPr/>
              <p:nvPr/>
            </p:nvGrpSpPr>
            <p:grpSpPr>
              <a:xfrm>
                <a:off x="4534024" y="1383923"/>
                <a:ext cx="572001" cy="362913"/>
                <a:chOff x="1938310" y="1041540"/>
                <a:chExt cx="465727" cy="362913"/>
              </a:xfrm>
            </p:grpSpPr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A8DB9827-EE65-F3FA-04F1-4D7C2E2D2D24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057EF4C9-3D10-5BA9-2A9D-94161FBD4FC8}"/>
                    </a:ext>
                  </a:extLst>
                </p:cNvPr>
                <p:cNvSpPr txBox="1"/>
                <p:nvPr/>
              </p:nvSpPr>
              <p:spPr>
                <a:xfrm>
                  <a:off x="1947805" y="1041540"/>
                  <a:ext cx="4562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 dirty="0"/>
                    <a:t>1-</a:t>
                  </a:r>
                  <a:endParaRPr lang="zh-CN" altLang="en-US" sz="1600" b="1" dirty="0"/>
                </a:p>
              </p:txBody>
            </p:sp>
          </p:grp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5FFC67B5-9DAE-B616-3C7C-F5ED6CCE0F02}"/>
                  </a:ext>
                </a:extLst>
              </p:cNvPr>
              <p:cNvSpPr txBox="1"/>
              <p:nvPr/>
            </p:nvSpPr>
            <p:spPr>
              <a:xfrm>
                <a:off x="3152999" y="3498250"/>
                <a:ext cx="545384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(a) </a:t>
                </a:r>
                <a:r>
                  <a:rPr lang="zh-CN" altLang="en-US" sz="15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量子加强的耦合的遗忘门与输入门（</a:t>
                </a:r>
                <a:r>
                  <a:rPr lang="en-US" altLang="zh-CN" sz="15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CIFG-QLSTM</a:t>
                </a:r>
                <a:r>
                  <a:rPr lang="zh-CN" altLang="en-US" sz="15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）单元</a:t>
                </a:r>
              </a:p>
            </p:txBody>
          </p: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54866006-A78F-7626-1346-3919DFF81FB3}"/>
                  </a:ext>
                </a:extLst>
              </p:cNvPr>
              <p:cNvGrpSpPr/>
              <p:nvPr/>
            </p:nvGrpSpPr>
            <p:grpSpPr>
              <a:xfrm>
                <a:off x="5983610" y="2000331"/>
                <a:ext cx="576354" cy="313375"/>
                <a:chOff x="3829980" y="2303569"/>
                <a:chExt cx="576354" cy="313375"/>
              </a:xfrm>
            </p:grpSpPr>
            <p:sp>
              <p:nvSpPr>
                <p:cNvPr id="177" name="矩形 176">
                  <a:extLst>
                    <a:ext uri="{FF2B5EF4-FFF2-40B4-BE49-F238E27FC236}">
                      <a16:creationId xmlns:a16="http://schemas.microsoft.com/office/drawing/2014/main" id="{5BC377D8-E97D-1A5D-4A0A-F819628F292B}"/>
                    </a:ext>
                  </a:extLst>
                </p:cNvPr>
                <p:cNvSpPr/>
                <p:nvPr/>
              </p:nvSpPr>
              <p:spPr>
                <a:xfrm>
                  <a:off x="3829980" y="2303569"/>
                  <a:ext cx="576354" cy="31337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78" name="图片 177">
                  <a:extLst>
                    <a:ext uri="{FF2B5EF4-FFF2-40B4-BE49-F238E27FC236}">
                      <a16:creationId xmlns:a16="http://schemas.microsoft.com/office/drawing/2014/main" id="{8231F27B-463B-6B13-6CD7-31AD7EF03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5795" y="2387077"/>
                  <a:ext cx="457301" cy="157250"/>
                </a:xfrm>
                <a:prstGeom prst="rect">
                  <a:avLst/>
                </a:prstGeom>
              </p:spPr>
            </p:pic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390C6A2D-E2D0-F623-8330-25D4EE473685}"/>
                  </a:ext>
                </a:extLst>
              </p:cNvPr>
              <p:cNvGrpSpPr/>
              <p:nvPr/>
            </p:nvGrpSpPr>
            <p:grpSpPr>
              <a:xfrm>
                <a:off x="5086264" y="2000331"/>
                <a:ext cx="576354" cy="313375"/>
                <a:chOff x="2932634" y="2303569"/>
                <a:chExt cx="576354" cy="313375"/>
              </a:xfrm>
            </p:grpSpPr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5818558B-A8F2-33D5-0551-CA801C646CB8}"/>
                    </a:ext>
                  </a:extLst>
                </p:cNvPr>
                <p:cNvSpPr/>
                <p:nvPr/>
              </p:nvSpPr>
              <p:spPr>
                <a:xfrm>
                  <a:off x="2932634" y="2303569"/>
                  <a:ext cx="576354" cy="31337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81" name="图片 180">
                  <a:extLst>
                    <a:ext uri="{FF2B5EF4-FFF2-40B4-BE49-F238E27FC236}">
                      <a16:creationId xmlns:a16="http://schemas.microsoft.com/office/drawing/2014/main" id="{42E410B2-DFDD-E70C-2B68-1914B4413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9773" y="2390981"/>
                  <a:ext cx="457301" cy="157543"/>
                </a:xfrm>
                <a:prstGeom prst="rect">
                  <a:avLst/>
                </a:prstGeom>
              </p:spPr>
            </p:pic>
          </p:grpSp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A9BD6649-6FE9-2C6C-2538-EA1CD1A1EA5C}"/>
                  </a:ext>
                </a:extLst>
              </p:cNvPr>
              <p:cNvGrpSpPr/>
              <p:nvPr/>
            </p:nvGrpSpPr>
            <p:grpSpPr>
              <a:xfrm>
                <a:off x="4010793" y="2000331"/>
                <a:ext cx="576354" cy="313375"/>
                <a:chOff x="2004996" y="2303569"/>
                <a:chExt cx="576354" cy="313375"/>
              </a:xfrm>
            </p:grpSpPr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D2B059F7-9536-2BCB-E539-AA3523FA747E}"/>
                    </a:ext>
                  </a:extLst>
                </p:cNvPr>
                <p:cNvSpPr/>
                <p:nvPr/>
              </p:nvSpPr>
              <p:spPr>
                <a:xfrm>
                  <a:off x="2004996" y="2303569"/>
                  <a:ext cx="576354" cy="31337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84" name="图片 183">
                  <a:extLst>
                    <a:ext uri="{FF2B5EF4-FFF2-40B4-BE49-F238E27FC236}">
                      <a16:creationId xmlns:a16="http://schemas.microsoft.com/office/drawing/2014/main" id="{56EE419D-4392-B251-C27C-491052C7F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0310" y="2387077"/>
                  <a:ext cx="457304" cy="1584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169FA74D-8ADC-B5B3-7A28-90281159C4A8}"/>
                </a:ext>
              </a:extLst>
            </p:cNvPr>
            <p:cNvGrpSpPr/>
            <p:nvPr/>
          </p:nvGrpSpPr>
          <p:grpSpPr>
            <a:xfrm>
              <a:off x="5195376" y="42933"/>
              <a:ext cx="4837526" cy="3742104"/>
              <a:chOff x="3338939" y="3787863"/>
              <a:chExt cx="4837526" cy="3742104"/>
            </a:xfrm>
          </p:grpSpPr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BAD46258-F6F5-B9F5-D3D7-4582408CA7A5}"/>
                  </a:ext>
                </a:extLst>
              </p:cNvPr>
              <p:cNvSpPr/>
              <p:nvPr/>
            </p:nvSpPr>
            <p:spPr>
              <a:xfrm>
                <a:off x="3825433" y="4146817"/>
                <a:ext cx="3684376" cy="233631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4646AE0A-DC66-B636-6839-F5379A1E1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5080" y="4513991"/>
                <a:ext cx="4536369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箭头连接符 122">
                <a:extLst>
                  <a:ext uri="{FF2B5EF4-FFF2-40B4-BE49-F238E27FC236}">
                    <a16:creationId xmlns:a16="http://schemas.microsoft.com/office/drawing/2014/main" id="{F24394C3-E333-7F45-27D0-1589EA2BAF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0968" y="3886947"/>
                <a:ext cx="0" cy="62430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文本框 123">
                    <a:extLst>
                      <a:ext uri="{FF2B5EF4-FFF2-40B4-BE49-F238E27FC236}">
                        <a16:creationId xmlns:a16="http://schemas.microsoft.com/office/drawing/2014/main" id="{1356B01B-812F-D56E-B555-3A49F423057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939" y="4143624"/>
                    <a:ext cx="525528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4" name="文本框 123">
                    <a:extLst>
                      <a:ext uri="{FF2B5EF4-FFF2-40B4-BE49-F238E27FC236}">
                        <a16:creationId xmlns:a16="http://schemas.microsoft.com/office/drawing/2014/main" id="{1356B01B-812F-D56E-B555-3A49F4230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939" y="4143624"/>
                    <a:ext cx="5255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791" r="-6977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文本框 124">
                    <a:extLst>
                      <a:ext uri="{FF2B5EF4-FFF2-40B4-BE49-F238E27FC236}">
                        <a16:creationId xmlns:a16="http://schemas.microsoft.com/office/drawing/2014/main" id="{D2A385C7-DEA8-88E4-D275-4F866CBB7899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006" y="4143624"/>
                    <a:ext cx="280269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5" name="文本框 124">
                    <a:extLst>
                      <a:ext uri="{FF2B5EF4-FFF2-40B4-BE49-F238E27FC236}">
                        <a16:creationId xmlns:a16="http://schemas.microsoft.com/office/drawing/2014/main" id="{D2A385C7-DEA8-88E4-D275-4F866CBB78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9006" y="4143624"/>
                    <a:ext cx="28026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3913" r="-10870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文本框 125">
                    <a:extLst>
                      <a:ext uri="{FF2B5EF4-FFF2-40B4-BE49-F238E27FC236}">
                        <a16:creationId xmlns:a16="http://schemas.microsoft.com/office/drawing/2014/main" id="{ACA2703E-E4ED-FC95-EB83-A8B505E6C908}"/>
                      </a:ext>
                    </a:extLst>
                  </p:cNvPr>
                  <p:cNvSpPr txBox="1"/>
                  <p:nvPr/>
                </p:nvSpPr>
                <p:spPr>
                  <a:xfrm>
                    <a:off x="7310846" y="3787863"/>
                    <a:ext cx="280269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6" name="文本框 125">
                    <a:extLst>
                      <a:ext uri="{FF2B5EF4-FFF2-40B4-BE49-F238E27FC236}">
                        <a16:creationId xmlns:a16="http://schemas.microsoft.com/office/drawing/2014/main" id="{ACA2703E-E4ED-FC95-EB83-A8B505E6C9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0846" y="3787863"/>
                    <a:ext cx="28026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6087" r="-8696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E088982B-22A6-65BC-2860-5634F2D60A3D}"/>
                  </a:ext>
                </a:extLst>
              </p:cNvPr>
              <p:cNvGrpSpPr/>
              <p:nvPr/>
            </p:nvGrpSpPr>
            <p:grpSpPr>
              <a:xfrm>
                <a:off x="5664084" y="4268805"/>
                <a:ext cx="377805" cy="461665"/>
                <a:chOff x="1921885" y="981315"/>
                <a:chExt cx="377805" cy="461665"/>
              </a:xfrm>
            </p:grpSpPr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2A8DFFB1-67B0-12E0-098A-D8B383AA4DB9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DCB148EB-A90E-CC54-C4A9-BE343DF6D6AC}"/>
                    </a:ext>
                  </a:extLst>
                </p:cNvPr>
                <p:cNvSpPr txBox="1"/>
                <p:nvPr/>
              </p:nvSpPr>
              <p:spPr>
                <a:xfrm>
                  <a:off x="1921885" y="981315"/>
                  <a:ext cx="306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×</a:t>
                  </a:r>
                  <a:endParaRPr lang="zh-CN" altLang="en-US" sz="2400" b="1" dirty="0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A8A79519-6654-2513-B5F5-8055A927B3D8}"/>
                  </a:ext>
                </a:extLst>
              </p:cNvPr>
              <p:cNvGrpSpPr/>
              <p:nvPr/>
            </p:nvGrpSpPr>
            <p:grpSpPr>
              <a:xfrm>
                <a:off x="6887186" y="4268805"/>
                <a:ext cx="377805" cy="461665"/>
                <a:chOff x="1921885" y="981315"/>
                <a:chExt cx="377805" cy="461665"/>
              </a:xfrm>
            </p:grpSpPr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9F083C89-8F56-CE7D-9B17-3BADD25A9611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AB1309C9-E68E-D367-2A7B-60C724674120}"/>
                    </a:ext>
                  </a:extLst>
                </p:cNvPr>
                <p:cNvSpPr txBox="1"/>
                <p:nvPr/>
              </p:nvSpPr>
              <p:spPr>
                <a:xfrm>
                  <a:off x="1921885" y="981315"/>
                  <a:ext cx="306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+</a:t>
                  </a:r>
                  <a:endParaRPr lang="zh-CN" altLang="en-US" sz="2400" b="1" dirty="0"/>
                </a:p>
              </p:txBody>
            </p:sp>
          </p:grp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6E5D694F-0E62-412F-55DC-C29CF524A1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8555" y="4511253"/>
                <a:ext cx="0" cy="1585042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BC9C7F5-50D6-F320-8B6A-A95129EE9968}"/>
                  </a:ext>
                </a:extLst>
              </p:cNvPr>
              <p:cNvGrpSpPr/>
              <p:nvPr/>
            </p:nvGrpSpPr>
            <p:grpSpPr>
              <a:xfrm>
                <a:off x="4028555" y="5500218"/>
                <a:ext cx="1839231" cy="582072"/>
                <a:chOff x="1348339" y="2689708"/>
                <a:chExt cx="3661811" cy="582072"/>
              </a:xfrm>
            </p:grpSpPr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49389E12-0FC4-7DDB-29B8-4B9266FD1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8339" y="3271780"/>
                  <a:ext cx="366181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箭头连接符 135">
                  <a:extLst>
                    <a:ext uri="{FF2B5EF4-FFF2-40B4-BE49-F238E27FC236}">
                      <a16:creationId xmlns:a16="http://schemas.microsoft.com/office/drawing/2014/main" id="{672D43E2-1786-D620-CE76-4964FCB6A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91810" y="2689708"/>
                  <a:ext cx="0" cy="582072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接箭头连接符 136">
                <a:extLst>
                  <a:ext uri="{FF2B5EF4-FFF2-40B4-BE49-F238E27FC236}">
                    <a16:creationId xmlns:a16="http://schemas.microsoft.com/office/drawing/2014/main" id="{6E23EDF4-A2EC-4651-FC2F-1A58F600FF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688" y="4652427"/>
                <a:ext cx="0" cy="85667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1B3C4337-5C9D-B15D-EE28-55215FCB65DF}"/>
                  </a:ext>
                </a:extLst>
              </p:cNvPr>
              <p:cNvGrpSpPr/>
              <p:nvPr/>
            </p:nvGrpSpPr>
            <p:grpSpPr>
              <a:xfrm>
                <a:off x="5651108" y="4853084"/>
                <a:ext cx="572001" cy="362913"/>
                <a:chOff x="1938310" y="1041540"/>
                <a:chExt cx="465727" cy="362913"/>
              </a:xfrm>
            </p:grpSpPr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C10AFDEC-0CE4-7E20-6CC7-CF8CF551356B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1C93F9F8-F4BA-2AC8-033E-E968BC64BB0C}"/>
                    </a:ext>
                  </a:extLst>
                </p:cNvPr>
                <p:cNvSpPr txBox="1"/>
                <p:nvPr/>
              </p:nvSpPr>
              <p:spPr>
                <a:xfrm>
                  <a:off x="1947805" y="1041540"/>
                  <a:ext cx="4562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 dirty="0"/>
                    <a:t>1-</a:t>
                  </a:r>
                  <a:endParaRPr lang="zh-CN" altLang="en-US" sz="1600" b="1" dirty="0"/>
                </a:p>
              </p:txBody>
            </p:sp>
          </p:grpSp>
          <p:cxnSp>
            <p:nvCxnSpPr>
              <p:cNvPr id="142" name="直接箭头连接符 141">
                <a:extLst>
                  <a:ext uri="{FF2B5EF4-FFF2-40B4-BE49-F238E27FC236}">
                    <a16:creationId xmlns:a16="http://schemas.microsoft.com/office/drawing/2014/main" id="{1E94F6B1-648F-CF2A-B4F1-CFDE90BDF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7786" y="5288513"/>
                <a:ext cx="1045499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箭头连接符 142">
                <a:extLst>
                  <a:ext uri="{FF2B5EF4-FFF2-40B4-BE49-F238E27FC236}">
                    <a16:creationId xmlns:a16="http://schemas.microsoft.com/office/drawing/2014/main" id="{ED3F09AC-70AA-478C-8FBD-AD2CE69635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1870" y="4652427"/>
                <a:ext cx="0" cy="121315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136ECF48-09B0-56E9-27B7-E9187CC1F8CB}"/>
                  </a:ext>
                </a:extLst>
              </p:cNvPr>
              <p:cNvGrpSpPr/>
              <p:nvPr/>
            </p:nvGrpSpPr>
            <p:grpSpPr>
              <a:xfrm>
                <a:off x="6883329" y="5041669"/>
                <a:ext cx="377805" cy="461665"/>
                <a:chOff x="1921885" y="981315"/>
                <a:chExt cx="377805" cy="461665"/>
              </a:xfrm>
            </p:grpSpPr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557AF5C6-2CF5-6262-CB0C-97EFB0B407DB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BFEC44BE-112E-6FDF-7E42-B9E485251E0C}"/>
                    </a:ext>
                  </a:extLst>
                </p:cNvPr>
                <p:cNvSpPr txBox="1"/>
                <p:nvPr/>
              </p:nvSpPr>
              <p:spPr>
                <a:xfrm>
                  <a:off x="1921885" y="981315"/>
                  <a:ext cx="306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×</a:t>
                  </a:r>
                  <a:endParaRPr lang="zh-CN" altLang="en-US" sz="2400" b="1" dirty="0"/>
                </a:p>
              </p:txBody>
            </p:sp>
          </p:grp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9E5CA623-33AF-A534-9D57-9F79AD973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4776" y="4504400"/>
                <a:ext cx="0" cy="151226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1E3875EA-DB5B-9A62-2122-C30298A30AB1}"/>
                  </a:ext>
                </a:extLst>
              </p:cNvPr>
              <p:cNvGrpSpPr/>
              <p:nvPr/>
            </p:nvGrpSpPr>
            <p:grpSpPr>
              <a:xfrm>
                <a:off x="4365361" y="4785422"/>
                <a:ext cx="377805" cy="461665"/>
                <a:chOff x="1921885" y="981315"/>
                <a:chExt cx="377805" cy="461665"/>
              </a:xfrm>
            </p:grpSpPr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902D1048-C2D2-7C27-CB71-9ACA7FC0E346}"/>
                    </a:ext>
                  </a:extLst>
                </p:cNvPr>
                <p:cNvSpPr/>
                <p:nvPr/>
              </p:nvSpPr>
              <p:spPr>
                <a:xfrm>
                  <a:off x="1938310" y="1043073"/>
                  <a:ext cx="361380" cy="3613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1105329A-90E3-89C3-A98D-FBB7DBB0BD56}"/>
                    </a:ext>
                  </a:extLst>
                </p:cNvPr>
                <p:cNvSpPr txBox="1"/>
                <p:nvPr/>
              </p:nvSpPr>
              <p:spPr>
                <a:xfrm>
                  <a:off x="1921885" y="981315"/>
                  <a:ext cx="306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/>
                    <a:t>×</a:t>
                  </a:r>
                  <a:endParaRPr lang="zh-CN" altLang="en-US" sz="2400" b="1" dirty="0"/>
                </a:p>
              </p:txBody>
            </p:sp>
          </p:grp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28A02168-F773-E093-F33D-A781EF2F2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4776" y="6135894"/>
                <a:ext cx="0" cy="186709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9773549D-C87C-8FA5-EBEF-A4EBAD18F2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9026" y="6066335"/>
                <a:ext cx="0" cy="62701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DFCC688D-798D-7E0C-D566-38F376EACB15}"/>
                  </a:ext>
                </a:extLst>
              </p:cNvPr>
              <p:cNvGrpSpPr/>
              <p:nvPr/>
            </p:nvGrpSpPr>
            <p:grpSpPr>
              <a:xfrm>
                <a:off x="4273790" y="6021673"/>
                <a:ext cx="2812844" cy="298611"/>
                <a:chOff x="1348339" y="2973169"/>
                <a:chExt cx="3661811" cy="298611"/>
              </a:xfrm>
            </p:grpSpPr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970235AD-5937-B58A-8C5D-FC7752DD6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8339" y="3271780"/>
                  <a:ext cx="366181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箭头连接符 155">
                  <a:extLst>
                    <a:ext uri="{FF2B5EF4-FFF2-40B4-BE49-F238E27FC236}">
                      <a16:creationId xmlns:a16="http://schemas.microsoft.com/office/drawing/2014/main" id="{80F9B641-04EC-0EBA-1B14-909E816F2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91810" y="2973169"/>
                  <a:ext cx="0" cy="298611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983893DA-CF43-D41A-2B74-32EFF02C697C}"/>
                      </a:ext>
                    </a:extLst>
                  </p:cNvPr>
                  <p:cNvSpPr txBox="1"/>
                  <p:nvPr/>
                </p:nvSpPr>
                <p:spPr>
                  <a:xfrm>
                    <a:off x="3889191" y="6398710"/>
                    <a:ext cx="348474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983893DA-CF43-D41A-2B74-32EFF02C69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9191" y="6398710"/>
                    <a:ext cx="348474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754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E69FFF35-956D-C775-2C0F-F2A75ED59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24328" y="5026198"/>
                <a:ext cx="243127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706787E-5EE2-715E-F87D-60BA6B6EC3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7455" y="5007295"/>
                <a:ext cx="0" cy="108900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矩形: 圆角 160">
                <a:extLst>
                  <a:ext uri="{FF2B5EF4-FFF2-40B4-BE49-F238E27FC236}">
                    <a16:creationId xmlns:a16="http://schemas.microsoft.com/office/drawing/2014/main" id="{77891099-C321-7334-E7CF-53E1EF84C091}"/>
                  </a:ext>
                </a:extLst>
              </p:cNvPr>
              <p:cNvSpPr/>
              <p:nvPr/>
            </p:nvSpPr>
            <p:spPr>
              <a:xfrm>
                <a:off x="4606492" y="5402081"/>
                <a:ext cx="730469" cy="996628"/>
              </a:xfrm>
              <a:prstGeom prst="roundRect">
                <a:avLst/>
              </a:prstGeom>
              <a:noFill/>
              <a:ln w="19050">
                <a:solidFill>
                  <a:srgbClr val="FF5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矩形: 圆角 161">
                <a:extLst>
                  <a:ext uri="{FF2B5EF4-FFF2-40B4-BE49-F238E27FC236}">
                    <a16:creationId xmlns:a16="http://schemas.microsoft.com/office/drawing/2014/main" id="{858F02F6-558D-C40E-CA5C-520704BAA036}"/>
                  </a:ext>
                </a:extLst>
              </p:cNvPr>
              <p:cNvSpPr/>
              <p:nvPr/>
            </p:nvSpPr>
            <p:spPr>
              <a:xfrm>
                <a:off x="5493870" y="5402081"/>
                <a:ext cx="730469" cy="996627"/>
              </a:xfrm>
              <a:prstGeom prst="roundRect">
                <a:avLst/>
              </a:prstGeom>
              <a:noFill/>
              <a:ln w="19050">
                <a:solidFill>
                  <a:srgbClr val="FF5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id="{05994218-CAF7-22F2-5663-4C089E3D09DB}"/>
                  </a:ext>
                </a:extLst>
              </p:cNvPr>
              <p:cNvSpPr/>
              <p:nvPr/>
            </p:nvSpPr>
            <p:spPr>
              <a:xfrm>
                <a:off x="6688761" y="5579881"/>
                <a:ext cx="730469" cy="813375"/>
              </a:xfrm>
              <a:prstGeom prst="roundRect">
                <a:avLst/>
              </a:prstGeom>
              <a:noFill/>
              <a:ln w="19050">
                <a:solidFill>
                  <a:srgbClr val="FF5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4" name="直接箭头连接符 163">
                <a:extLst>
                  <a:ext uri="{FF2B5EF4-FFF2-40B4-BE49-F238E27FC236}">
                    <a16:creationId xmlns:a16="http://schemas.microsoft.com/office/drawing/2014/main" id="{DF9A1DDD-DBDA-AD74-62B0-3C20382AD6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2202" y="6396170"/>
                <a:ext cx="0" cy="406521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932ABCFF-5E84-17DE-B507-46302474B8B5}"/>
                  </a:ext>
                </a:extLst>
              </p:cNvPr>
              <p:cNvSpPr txBox="1"/>
              <p:nvPr/>
            </p:nvSpPr>
            <p:spPr>
              <a:xfrm>
                <a:off x="4324876" y="6751891"/>
                <a:ext cx="129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重置门</a:t>
                </a:r>
              </a:p>
            </p:txBody>
          </p:sp>
          <p:cxnSp>
            <p:nvCxnSpPr>
              <p:cNvPr id="166" name="直接箭头连接符 165">
                <a:extLst>
                  <a:ext uri="{FF2B5EF4-FFF2-40B4-BE49-F238E27FC236}">
                    <a16:creationId xmlns:a16="http://schemas.microsoft.com/office/drawing/2014/main" id="{D14054DA-DF36-1C18-F1A2-F5B9638FC4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0662" y="6396170"/>
                <a:ext cx="0" cy="406521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DFAAE98D-36DD-17CD-4205-5E902E66A048}"/>
                  </a:ext>
                </a:extLst>
              </p:cNvPr>
              <p:cNvSpPr txBox="1"/>
              <p:nvPr/>
            </p:nvSpPr>
            <p:spPr>
              <a:xfrm>
                <a:off x="5193336" y="6751891"/>
                <a:ext cx="12851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更新门</a:t>
                </a:r>
              </a:p>
            </p:txBody>
          </p:sp>
          <p:cxnSp>
            <p:nvCxnSpPr>
              <p:cNvPr id="168" name="直接箭头连接符 167">
                <a:extLst>
                  <a:ext uri="{FF2B5EF4-FFF2-40B4-BE49-F238E27FC236}">
                    <a16:creationId xmlns:a16="http://schemas.microsoft.com/office/drawing/2014/main" id="{61EAEE81-74A5-9AE2-F268-3315A9282D4D}"/>
                  </a:ext>
                </a:extLst>
              </p:cNvPr>
              <p:cNvCxnSpPr>
                <a:cxnSpLocks/>
                <a:stCxn id="169" idx="0"/>
                <a:endCxn id="163" idx="2"/>
              </p:cNvCxnSpPr>
              <p:nvPr/>
            </p:nvCxnSpPr>
            <p:spPr>
              <a:xfrm flipV="1">
                <a:off x="7053876" y="6393256"/>
                <a:ext cx="120" cy="366235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2A2B1845-A1D1-8388-C4C7-5B2D34D8D47D}"/>
                  </a:ext>
                </a:extLst>
              </p:cNvPr>
              <p:cNvSpPr txBox="1"/>
              <p:nvPr/>
            </p:nvSpPr>
            <p:spPr>
              <a:xfrm>
                <a:off x="6411297" y="6759491"/>
                <a:ext cx="12851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状态候选</a:t>
                </a:r>
              </a:p>
            </p:txBody>
          </p:sp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AFB725D8-5FC2-3FA6-3ADE-F494EB426307}"/>
                  </a:ext>
                </a:extLst>
              </p:cNvPr>
              <p:cNvSpPr txBox="1"/>
              <p:nvPr/>
            </p:nvSpPr>
            <p:spPr>
              <a:xfrm>
                <a:off x="3821249" y="7206802"/>
                <a:ext cx="435521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(b) </a:t>
                </a:r>
                <a:r>
                  <a:rPr lang="zh-CN" altLang="en-US" sz="15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量子加强的门控循环单元（</a:t>
                </a:r>
                <a:r>
                  <a:rPr lang="en-US" altLang="zh-CN" sz="15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QGRU</a:t>
                </a:r>
                <a:r>
                  <a:rPr lang="zh-CN" altLang="en-US" sz="15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）单元</a:t>
                </a:r>
              </a:p>
            </p:txBody>
          </p: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D5DBF832-4D96-F3A9-31FD-00EEB5B75BA1}"/>
                  </a:ext>
                </a:extLst>
              </p:cNvPr>
              <p:cNvGrpSpPr/>
              <p:nvPr/>
            </p:nvGrpSpPr>
            <p:grpSpPr>
              <a:xfrm>
                <a:off x="6781811" y="5779843"/>
                <a:ext cx="576354" cy="313375"/>
                <a:chOff x="3829980" y="2303569"/>
                <a:chExt cx="576354" cy="313375"/>
              </a:xfrm>
            </p:grpSpPr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2ECAC5B2-4A7B-738E-E401-18F955B99FF5}"/>
                    </a:ext>
                  </a:extLst>
                </p:cNvPr>
                <p:cNvSpPr/>
                <p:nvPr/>
              </p:nvSpPr>
              <p:spPr>
                <a:xfrm>
                  <a:off x="3829980" y="2303569"/>
                  <a:ext cx="576354" cy="31337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1" name="图片 190">
                  <a:extLst>
                    <a:ext uri="{FF2B5EF4-FFF2-40B4-BE49-F238E27FC236}">
                      <a16:creationId xmlns:a16="http://schemas.microsoft.com/office/drawing/2014/main" id="{9B2A65B5-E43A-BB9F-BBF0-1109A74A8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5795" y="2387077"/>
                  <a:ext cx="457301" cy="157250"/>
                </a:xfrm>
                <a:prstGeom prst="rect">
                  <a:avLst/>
                </a:prstGeom>
              </p:spPr>
            </p:pic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71537D6D-9596-75AD-FF19-8B38642FFBD2}"/>
                  </a:ext>
                </a:extLst>
              </p:cNvPr>
              <p:cNvGrpSpPr/>
              <p:nvPr/>
            </p:nvGrpSpPr>
            <p:grpSpPr>
              <a:xfrm>
                <a:off x="5584561" y="5639125"/>
                <a:ext cx="576354" cy="313375"/>
                <a:chOff x="2932634" y="2303569"/>
                <a:chExt cx="576354" cy="313375"/>
              </a:xfrm>
            </p:grpSpPr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61D1635F-2543-54A8-A28D-DFDA836769B5}"/>
                    </a:ext>
                  </a:extLst>
                </p:cNvPr>
                <p:cNvSpPr/>
                <p:nvPr/>
              </p:nvSpPr>
              <p:spPr>
                <a:xfrm>
                  <a:off x="2932634" y="2303569"/>
                  <a:ext cx="576354" cy="31337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4" name="图片 193">
                  <a:extLst>
                    <a:ext uri="{FF2B5EF4-FFF2-40B4-BE49-F238E27FC236}">
                      <a16:creationId xmlns:a16="http://schemas.microsoft.com/office/drawing/2014/main" id="{5AB2FF56-B495-AC8D-3A3A-CE42B0E83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9773" y="2390981"/>
                  <a:ext cx="457301" cy="157543"/>
                </a:xfrm>
                <a:prstGeom prst="rect">
                  <a:avLst/>
                </a:prstGeom>
              </p:spPr>
            </p:pic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FA01B9AA-89AD-85C5-A492-5EA8EF9399DF}"/>
                  </a:ext>
                </a:extLst>
              </p:cNvPr>
              <p:cNvGrpSpPr/>
              <p:nvPr/>
            </p:nvGrpSpPr>
            <p:grpSpPr>
              <a:xfrm>
                <a:off x="4677183" y="5639125"/>
                <a:ext cx="576354" cy="313375"/>
                <a:chOff x="2004996" y="2303569"/>
                <a:chExt cx="576354" cy="313375"/>
              </a:xfrm>
            </p:grpSpPr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F0236ABF-0FDF-5164-893D-7632748BEFC5}"/>
                    </a:ext>
                  </a:extLst>
                </p:cNvPr>
                <p:cNvSpPr/>
                <p:nvPr/>
              </p:nvSpPr>
              <p:spPr>
                <a:xfrm>
                  <a:off x="2004996" y="2303569"/>
                  <a:ext cx="576354" cy="31337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D5035D78-C047-E53A-CAFF-B21D55D71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0310" y="2387077"/>
                  <a:ext cx="457304" cy="158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651613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B4C0B5-D49D-D3C5-0A12-85FCF822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5458" y="-2257424"/>
            <a:ext cx="26976267" cy="105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317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F60568-D348-0BD7-E137-F3B0FBFB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59274" y="-2926507"/>
            <a:ext cx="31540874" cy="91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F544DF-BE60-D9BF-EDC5-EABF9282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4979" y="-685800"/>
            <a:ext cx="18611643" cy="93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314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5663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949972C-B754-CDCD-2932-67C1FD005AED}"/>
              </a:ext>
            </a:extLst>
          </p:cNvPr>
          <p:cNvGrpSpPr/>
          <p:nvPr/>
        </p:nvGrpSpPr>
        <p:grpSpPr>
          <a:xfrm>
            <a:off x="0" y="-525730"/>
            <a:ext cx="12192000" cy="7758859"/>
            <a:chOff x="0" y="-525730"/>
            <a:chExt cx="12192000" cy="775885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CB9ACE9-7F30-C153-C69B-06459CBB7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25730"/>
              <a:ext cx="12192000" cy="360415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F17DDA8-D4B4-5192-538F-1F5EA982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" y="3391174"/>
              <a:ext cx="12090400" cy="3466826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C9C123-A80E-804E-A91A-A162649C090F}"/>
                </a:ext>
              </a:extLst>
            </p:cNvPr>
            <p:cNvSpPr txBox="1"/>
            <p:nvPr/>
          </p:nvSpPr>
          <p:spPr>
            <a:xfrm>
              <a:off x="4311650" y="3052620"/>
              <a:ext cx="584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(a) 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训练数据集（已完成异常值处理）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8D41E34-6748-75FD-7C5F-EF8ACB3589FF}"/>
                </a:ext>
              </a:extLst>
            </p:cNvPr>
            <p:cNvSpPr txBox="1"/>
            <p:nvPr/>
          </p:nvSpPr>
          <p:spPr>
            <a:xfrm>
              <a:off x="3460750" y="6894575"/>
              <a:ext cx="584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(b) 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加噪声（高斯噪声，均值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=0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，标准差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=2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）训练数据集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6144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5A7078-EA30-30F8-BF18-F89F441E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0570" y="-3693591"/>
            <a:ext cx="19951036" cy="128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137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186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A9E53D1-FB91-D915-80C2-781BED949EA7}"/>
              </a:ext>
            </a:extLst>
          </p:cNvPr>
          <p:cNvGrpSpPr/>
          <p:nvPr/>
        </p:nvGrpSpPr>
        <p:grpSpPr>
          <a:xfrm>
            <a:off x="985684" y="1783374"/>
            <a:ext cx="9777566" cy="3183361"/>
            <a:chOff x="412718" y="1930401"/>
            <a:chExt cx="9777566" cy="318336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6035EEA-2024-1B77-F25C-0CE16AC4610B}"/>
                </a:ext>
              </a:extLst>
            </p:cNvPr>
            <p:cNvGrpSpPr/>
            <p:nvPr/>
          </p:nvGrpSpPr>
          <p:grpSpPr>
            <a:xfrm>
              <a:off x="412718" y="1930401"/>
              <a:ext cx="9777566" cy="434212"/>
              <a:chOff x="1975794" y="1070708"/>
              <a:chExt cx="9777566" cy="434212"/>
            </a:xfrm>
          </p:grpSpPr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99296C4C-F2AC-4264-B29D-9189F5D4A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108" y="1266092"/>
                <a:ext cx="9260252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85BDFF85-2454-DDED-DB59-DF75ACA16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07070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9AD12B8D-41C9-1AE0-5B3E-22D4123E3703}"/>
                </a:ext>
              </a:extLst>
            </p:cNvPr>
            <p:cNvGrpSpPr/>
            <p:nvPr/>
          </p:nvGrpSpPr>
          <p:grpSpPr>
            <a:xfrm>
              <a:off x="412718" y="2625971"/>
              <a:ext cx="9777566" cy="434212"/>
              <a:chOff x="1975794" y="1766278"/>
              <a:chExt cx="9777566" cy="434212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6EFBB17-0380-E607-71B6-1594EB9E15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108" y="1985107"/>
                <a:ext cx="9260252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9BEBA590-8375-7172-E365-C6A1F017E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76627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FA22AE34-DDAE-0E37-0E51-B7545ED7FF27}"/>
                </a:ext>
              </a:extLst>
            </p:cNvPr>
            <p:cNvGrpSpPr/>
            <p:nvPr/>
          </p:nvGrpSpPr>
          <p:grpSpPr>
            <a:xfrm>
              <a:off x="412718" y="4679550"/>
              <a:ext cx="9777566" cy="434212"/>
              <a:chOff x="1975794" y="4210626"/>
              <a:chExt cx="9777566" cy="434212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ABF0726-D509-7867-1E26-4E92E09E4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108" y="4437272"/>
                <a:ext cx="9260252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图片 81">
                <a:extLst>
                  <a:ext uri="{FF2B5EF4-FFF2-40B4-BE49-F238E27FC236}">
                    <a16:creationId xmlns:a16="http://schemas.microsoft.com/office/drawing/2014/main" id="{9850345F-92F6-1C9E-2E38-9F02DDF07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4210626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4DF90DAB-4BC9-F322-3088-5B2FA72E3B66}"/>
                </a:ext>
              </a:extLst>
            </p:cNvPr>
            <p:cNvGrpSpPr/>
            <p:nvPr/>
          </p:nvGrpSpPr>
          <p:grpSpPr>
            <a:xfrm>
              <a:off x="412718" y="3952720"/>
              <a:ext cx="9777566" cy="434212"/>
              <a:chOff x="1975794" y="2366196"/>
              <a:chExt cx="9777566" cy="434212"/>
            </a:xfrm>
          </p:grpSpPr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5D38DCA7-1F4E-194C-0054-E8DF30743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108" y="2585025"/>
                <a:ext cx="9260252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8FEC1C06-AD50-B000-2FE7-28200BCF7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2366196"/>
                <a:ext cx="434212" cy="434212"/>
              </a:xfrm>
              <a:prstGeom prst="rect">
                <a:avLst/>
              </a:prstGeom>
            </p:spPr>
          </p:pic>
        </p:grp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6173F28-6DE7-2EEC-82FE-23E2C256B1B2}"/>
              </a:ext>
            </a:extLst>
          </p:cNvPr>
          <p:cNvSpPr/>
          <p:nvPr/>
        </p:nvSpPr>
        <p:spPr>
          <a:xfrm>
            <a:off x="1754558" y="1657054"/>
            <a:ext cx="1483750" cy="593377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62C66D-264C-E034-A036-8B2A3D658FD9}"/>
              </a:ext>
            </a:extLst>
          </p:cNvPr>
          <p:cNvSpPr/>
          <p:nvPr/>
        </p:nvSpPr>
        <p:spPr>
          <a:xfrm>
            <a:off x="1754558" y="2368253"/>
            <a:ext cx="1483749" cy="593377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D835DD-1D9B-8749-9B5C-438BDE30C517}"/>
              </a:ext>
            </a:extLst>
          </p:cNvPr>
          <p:cNvSpPr/>
          <p:nvPr/>
        </p:nvSpPr>
        <p:spPr>
          <a:xfrm>
            <a:off x="1754558" y="3711371"/>
            <a:ext cx="1483749" cy="593377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0022B1-D8A9-39DE-C1FF-2E0D5BE32A2C}"/>
              </a:ext>
            </a:extLst>
          </p:cNvPr>
          <p:cNvSpPr/>
          <p:nvPr/>
        </p:nvSpPr>
        <p:spPr>
          <a:xfrm>
            <a:off x="1754558" y="4422570"/>
            <a:ext cx="1483749" cy="593377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392B898-D42B-1BF7-C922-9CE61247EDF3}"/>
              </a:ext>
            </a:extLst>
          </p:cNvPr>
          <p:cNvGrpSpPr/>
          <p:nvPr/>
        </p:nvGrpSpPr>
        <p:grpSpPr>
          <a:xfrm>
            <a:off x="4730078" y="1778001"/>
            <a:ext cx="212797" cy="1020728"/>
            <a:chOff x="2055449" y="1477105"/>
            <a:chExt cx="195384" cy="937203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687F4B3-BDA4-D166-7DF7-C455D8E249B2}"/>
                </a:ext>
              </a:extLst>
            </p:cNvPr>
            <p:cNvSpPr/>
            <p:nvPr/>
          </p:nvSpPr>
          <p:spPr>
            <a:xfrm>
              <a:off x="2055449" y="1477105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B7514D7-A68F-0243-16B9-705CEF667141}"/>
                </a:ext>
              </a:extLst>
            </p:cNvPr>
            <p:cNvCxnSpPr>
              <a:cxnSpLocks/>
              <a:stCxn id="72" idx="4"/>
              <a:endCxn id="74" idx="0"/>
            </p:cNvCxnSpPr>
            <p:nvPr/>
          </p:nvCxnSpPr>
          <p:spPr>
            <a:xfrm>
              <a:off x="2153141" y="1672489"/>
              <a:ext cx="0" cy="546435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F9AC4476-DAED-B5C4-DCF6-807F6D8630A5}"/>
                </a:ext>
              </a:extLst>
            </p:cNvPr>
            <p:cNvSpPr/>
            <p:nvPr/>
          </p:nvSpPr>
          <p:spPr>
            <a:xfrm>
              <a:off x="2055449" y="2218924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7E99BDE-194E-1102-98D3-422D71D8F57B}"/>
              </a:ext>
            </a:extLst>
          </p:cNvPr>
          <p:cNvGrpSpPr/>
          <p:nvPr/>
        </p:nvGrpSpPr>
        <p:grpSpPr>
          <a:xfrm>
            <a:off x="5357105" y="2601965"/>
            <a:ext cx="195384" cy="353329"/>
            <a:chOff x="2055449" y="1477105"/>
            <a:chExt cx="195384" cy="353329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EBF39AF4-F4E2-C10F-17A1-3E8499E31622}"/>
                </a:ext>
              </a:extLst>
            </p:cNvPr>
            <p:cNvSpPr/>
            <p:nvPr/>
          </p:nvSpPr>
          <p:spPr>
            <a:xfrm>
              <a:off x="2055449" y="1477105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5E8F882-CB3B-184E-D1C1-663B77877F63}"/>
                </a:ext>
              </a:extLst>
            </p:cNvPr>
            <p:cNvCxnSpPr>
              <a:stCxn id="70" idx="4"/>
            </p:cNvCxnSpPr>
            <p:nvPr/>
          </p:nvCxnSpPr>
          <p:spPr>
            <a:xfrm>
              <a:off x="2153141" y="1672489"/>
              <a:ext cx="0" cy="157945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771C83D-5DA2-C2B1-C15B-78DD765F4D68}"/>
              </a:ext>
            </a:extLst>
          </p:cNvPr>
          <p:cNvGrpSpPr/>
          <p:nvPr/>
        </p:nvGrpSpPr>
        <p:grpSpPr>
          <a:xfrm>
            <a:off x="6543269" y="3906595"/>
            <a:ext cx="195384" cy="734489"/>
            <a:chOff x="2055449" y="1515205"/>
            <a:chExt cx="195384" cy="734489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D58006B-B40F-198C-522B-DC7C35DD8E67}"/>
                </a:ext>
              </a:extLst>
            </p:cNvPr>
            <p:cNvSpPr/>
            <p:nvPr/>
          </p:nvSpPr>
          <p:spPr>
            <a:xfrm>
              <a:off x="2055449" y="1515205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3A96642-A9FF-CFF6-BFC2-F3256A2D2196}"/>
                </a:ext>
              </a:extLst>
            </p:cNvPr>
            <p:cNvCxnSpPr>
              <a:cxnSpLocks/>
              <a:stCxn id="68" idx="4"/>
              <a:endCxn id="67" idx="0"/>
            </p:cNvCxnSpPr>
            <p:nvPr/>
          </p:nvCxnSpPr>
          <p:spPr>
            <a:xfrm>
              <a:off x="2153141" y="1710589"/>
              <a:ext cx="1101" cy="539105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9043B2F-9782-8704-8C7B-7CB386085111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5982032" y="3533854"/>
            <a:ext cx="0" cy="359456"/>
          </a:xfrm>
          <a:prstGeom prst="line">
            <a:avLst/>
          </a:prstGeom>
          <a:ln w="28575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726D7A6-3976-69F0-EFC2-D7BAB60C6EE5}"/>
              </a:ext>
            </a:extLst>
          </p:cNvPr>
          <p:cNvSpPr txBox="1"/>
          <p:nvPr/>
        </p:nvSpPr>
        <p:spPr>
          <a:xfrm>
            <a:off x="5274371" y="3102110"/>
            <a:ext cx="830997" cy="3438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17A97F4-E8AB-06A6-4923-CA774C5C6E52}"/>
              </a:ext>
            </a:extLst>
          </p:cNvPr>
          <p:cNvGrpSpPr/>
          <p:nvPr/>
        </p:nvGrpSpPr>
        <p:grpSpPr>
          <a:xfrm>
            <a:off x="5884340" y="1885858"/>
            <a:ext cx="1594613" cy="2950610"/>
            <a:chOff x="661702" y="-1005753"/>
            <a:chExt cx="1594613" cy="295061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3F3DAC0-9098-372B-E508-61B38CA96689}"/>
                </a:ext>
              </a:extLst>
            </p:cNvPr>
            <p:cNvSpPr/>
            <p:nvPr/>
          </p:nvSpPr>
          <p:spPr>
            <a:xfrm>
              <a:off x="2055449" y="1749473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AA84DD8-099E-998B-1665-61B3C85283E7}"/>
                </a:ext>
              </a:extLst>
            </p:cNvPr>
            <p:cNvCxnSpPr>
              <a:cxnSpLocks/>
              <a:stCxn id="62" idx="4"/>
              <a:endCxn id="66" idx="4"/>
            </p:cNvCxnSpPr>
            <p:nvPr/>
          </p:nvCxnSpPr>
          <p:spPr>
            <a:xfrm flipV="1">
              <a:off x="2153141" y="-810369"/>
              <a:ext cx="5482" cy="2755226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6C6B45B-0229-14DE-8D9F-F2666710FFAF}"/>
                </a:ext>
              </a:extLst>
            </p:cNvPr>
            <p:cNvSpPr/>
            <p:nvPr/>
          </p:nvSpPr>
          <p:spPr>
            <a:xfrm>
              <a:off x="2060931" y="1749473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6CACE12-8502-709A-8EC4-35C189926360}"/>
                </a:ext>
              </a:extLst>
            </p:cNvPr>
            <p:cNvSpPr/>
            <p:nvPr/>
          </p:nvSpPr>
          <p:spPr>
            <a:xfrm>
              <a:off x="661702" y="1001699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DFB8B790-7281-7263-8B5D-A3F1441BB747}"/>
                </a:ext>
              </a:extLst>
            </p:cNvPr>
            <p:cNvSpPr/>
            <p:nvPr/>
          </p:nvSpPr>
          <p:spPr>
            <a:xfrm>
              <a:off x="2060931" y="-1005753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A18E5759-3AF9-4850-E5FD-9D26D1251612}"/>
                </a:ext>
              </a:extLst>
            </p:cNvPr>
            <p:cNvSpPr/>
            <p:nvPr/>
          </p:nvSpPr>
          <p:spPr>
            <a:xfrm>
              <a:off x="1321732" y="1749473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647CED7-BC81-7851-5D35-22B716DD2FDE}"/>
              </a:ext>
            </a:extLst>
          </p:cNvPr>
          <p:cNvSpPr txBox="1"/>
          <p:nvPr/>
        </p:nvSpPr>
        <p:spPr>
          <a:xfrm>
            <a:off x="5790418" y="3102110"/>
            <a:ext cx="830997" cy="3438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85C297F-720F-0143-AA7A-1EDD981B0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6" b="87885"/>
          <a:stretch/>
        </p:blipFill>
        <p:spPr>
          <a:xfrm>
            <a:off x="1892530" y="1840595"/>
            <a:ext cx="1047408" cy="3273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4AA69C-3743-F6F1-271D-7B441B6A7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5" r="18516" b="75769"/>
          <a:stretch/>
        </p:blipFill>
        <p:spPr>
          <a:xfrm>
            <a:off x="1887231" y="2521619"/>
            <a:ext cx="1136684" cy="3392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557D739-0ECD-71E6-26EB-99492207E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0" r="4010" b="62773"/>
          <a:stretch/>
        </p:blipFill>
        <p:spPr>
          <a:xfrm>
            <a:off x="1864535" y="3866578"/>
            <a:ext cx="1339041" cy="35710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71E219F-98BF-EA34-05EC-1E366C0E5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6" r="20486" b="49115"/>
          <a:stretch/>
        </p:blipFill>
        <p:spPr>
          <a:xfrm>
            <a:off x="1883340" y="4568454"/>
            <a:ext cx="1109207" cy="39281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BD7FA6A-DE91-ADF2-E11C-5E6DAF745307}"/>
              </a:ext>
            </a:extLst>
          </p:cNvPr>
          <p:cNvSpPr/>
          <p:nvPr/>
        </p:nvSpPr>
        <p:spPr>
          <a:xfrm>
            <a:off x="8032757" y="1705609"/>
            <a:ext cx="1362337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EC3497-BD9A-4F61-5765-24AAB88B7334}"/>
              </a:ext>
            </a:extLst>
          </p:cNvPr>
          <p:cNvSpPr/>
          <p:nvPr/>
        </p:nvSpPr>
        <p:spPr>
          <a:xfrm>
            <a:off x="8032758" y="2416808"/>
            <a:ext cx="1362336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644C85-F296-B4D2-D1B3-3F010958AE3C}"/>
              </a:ext>
            </a:extLst>
          </p:cNvPr>
          <p:cNvSpPr/>
          <p:nvPr/>
        </p:nvSpPr>
        <p:spPr>
          <a:xfrm>
            <a:off x="8032758" y="3759926"/>
            <a:ext cx="1362336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F4CD593-C036-0AF0-E287-F0D2D0C7E553}"/>
              </a:ext>
            </a:extLst>
          </p:cNvPr>
          <p:cNvSpPr/>
          <p:nvPr/>
        </p:nvSpPr>
        <p:spPr>
          <a:xfrm>
            <a:off x="8032758" y="4471125"/>
            <a:ext cx="1362336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F056243-E33B-7F14-8226-C8977CE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783" r="-846" b="37661"/>
          <a:stretch/>
        </p:blipFill>
        <p:spPr>
          <a:xfrm>
            <a:off x="8131816" y="1845529"/>
            <a:ext cx="1291675" cy="31148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167AA7F-E535-2C5C-91B3-0DBBDC92A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9" r="4010" b="23564"/>
          <a:stretch/>
        </p:blipFill>
        <p:spPr>
          <a:xfrm>
            <a:off x="8131077" y="2560195"/>
            <a:ext cx="1229470" cy="33881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A5E18A-E511-BB90-16DA-116E57A10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35" r="-3406" b="11228"/>
          <a:stretch/>
        </p:blipFill>
        <p:spPr>
          <a:xfrm>
            <a:off x="8106269" y="3900609"/>
            <a:ext cx="1324463" cy="33334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0A3F9AB-E812-42C3-970B-71487163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1" r="14250"/>
          <a:stretch/>
        </p:blipFill>
        <p:spPr>
          <a:xfrm>
            <a:off x="8137529" y="4608968"/>
            <a:ext cx="1098317" cy="300401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A31700A-A82F-2853-63F1-42C81AF8DE57}"/>
              </a:ext>
            </a:extLst>
          </p:cNvPr>
          <p:cNvSpPr/>
          <p:nvPr/>
        </p:nvSpPr>
        <p:spPr>
          <a:xfrm>
            <a:off x="6968952" y="1611435"/>
            <a:ext cx="818045" cy="340451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43EC598-AD95-CFE5-3D02-2904D0FBCBF2}"/>
              </a:ext>
            </a:extLst>
          </p:cNvPr>
          <p:cNvSpPr/>
          <p:nvPr/>
        </p:nvSpPr>
        <p:spPr>
          <a:xfrm>
            <a:off x="4459608" y="1212850"/>
            <a:ext cx="6172106" cy="4001478"/>
          </a:xfrm>
          <a:prstGeom prst="rect">
            <a:avLst/>
          </a:prstGeom>
          <a:noFill/>
          <a:ln w="28575">
            <a:solidFill>
              <a:srgbClr val="66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E12567E-31F1-1B86-2FB1-978E785133C2}"/>
              </a:ext>
            </a:extLst>
          </p:cNvPr>
          <p:cNvSpPr txBox="1"/>
          <p:nvPr/>
        </p:nvSpPr>
        <p:spPr>
          <a:xfrm>
            <a:off x="6831543" y="1112407"/>
            <a:ext cx="1088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n &gt; 2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8823062-ED65-0154-BD63-938C2D00A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"/>
          <a:stretch/>
        </p:blipFill>
        <p:spPr>
          <a:xfrm>
            <a:off x="10949536" y="1720850"/>
            <a:ext cx="593713" cy="55349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DC8B841-5864-EF5F-A9B4-93FAB1635D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"/>
          <a:stretch/>
        </p:blipFill>
        <p:spPr>
          <a:xfrm>
            <a:off x="10949536" y="2412841"/>
            <a:ext cx="593713" cy="55349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9179D7E-2DC1-CCA7-FD77-7D6B2FC6BC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"/>
          <a:stretch/>
        </p:blipFill>
        <p:spPr>
          <a:xfrm>
            <a:off x="10949536" y="3740641"/>
            <a:ext cx="593713" cy="553493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674FE76C-F1B0-9048-2288-A0CF12B14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"/>
          <a:stretch/>
        </p:blipFill>
        <p:spPr>
          <a:xfrm>
            <a:off x="10949536" y="4462029"/>
            <a:ext cx="593713" cy="553493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E1DE51D7-6613-CF85-0757-E0FCDF70CDB8}"/>
              </a:ext>
            </a:extLst>
          </p:cNvPr>
          <p:cNvSpPr txBox="1"/>
          <p:nvPr/>
        </p:nvSpPr>
        <p:spPr>
          <a:xfrm>
            <a:off x="11016700" y="3102110"/>
            <a:ext cx="830997" cy="3438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A5C101-FAC3-542F-4A8F-0D274DD95C4A}"/>
              </a:ext>
            </a:extLst>
          </p:cNvPr>
          <p:cNvSpPr txBox="1"/>
          <p:nvPr/>
        </p:nvSpPr>
        <p:spPr>
          <a:xfrm>
            <a:off x="10716435" y="1063963"/>
            <a:ext cx="1515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测量层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7F77383-8FFA-D7DD-1A7E-51CBC97A8BBF}"/>
                  </a:ext>
                </a:extLst>
              </p:cNvPr>
              <p:cNvSpPr/>
              <p:nvPr/>
            </p:nvSpPr>
            <p:spPr>
              <a:xfrm>
                <a:off x="3497943" y="1657054"/>
                <a:ext cx="710127" cy="5933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7F77383-8FFA-D7DD-1A7E-51CBC97A8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43" y="1657054"/>
                <a:ext cx="710127" cy="593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9BA2052-AD81-9CB3-C86F-388813210E73}"/>
                  </a:ext>
                </a:extLst>
              </p:cNvPr>
              <p:cNvSpPr/>
              <p:nvPr/>
            </p:nvSpPr>
            <p:spPr>
              <a:xfrm>
                <a:off x="3497943" y="2383690"/>
                <a:ext cx="710127" cy="5933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9BA2052-AD81-9CB3-C86F-38881321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43" y="2383690"/>
                <a:ext cx="710127" cy="593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51ADECDC-D7D8-9856-A335-46864126CD2B}"/>
                  </a:ext>
                </a:extLst>
              </p:cNvPr>
              <p:cNvSpPr/>
              <p:nvPr/>
            </p:nvSpPr>
            <p:spPr>
              <a:xfrm>
                <a:off x="3497943" y="3707599"/>
                <a:ext cx="710127" cy="5933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51ADECDC-D7D8-9856-A335-46864126C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43" y="3707599"/>
                <a:ext cx="710127" cy="593375"/>
              </a:xfrm>
              <a:prstGeom prst="rect">
                <a:avLst/>
              </a:prstGeom>
              <a:blipFill>
                <a:blip r:embed="rId7"/>
                <a:stretch>
                  <a:fillRect l="-7438"/>
                </a:stretch>
              </a:blipFill>
              <a:ln w="28575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970551E-D7D9-FA08-3BFE-18344DDEBF20}"/>
                  </a:ext>
                </a:extLst>
              </p:cNvPr>
              <p:cNvSpPr/>
              <p:nvPr/>
            </p:nvSpPr>
            <p:spPr>
              <a:xfrm>
                <a:off x="3497943" y="4425389"/>
                <a:ext cx="710127" cy="5933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970551E-D7D9-FA08-3BFE-18344DDEB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43" y="4425389"/>
                <a:ext cx="710127" cy="593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31C1FA8A-3F00-60CA-8232-E44DC2E7EF8B}"/>
                  </a:ext>
                </a:extLst>
              </p:cNvPr>
              <p:cNvSpPr/>
              <p:nvPr/>
            </p:nvSpPr>
            <p:spPr>
              <a:xfrm>
                <a:off x="9622689" y="1657054"/>
                <a:ext cx="806670" cy="5933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31C1FA8A-3F00-60CA-8232-E44DC2E7E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689" y="1657054"/>
                <a:ext cx="806670" cy="593375"/>
              </a:xfrm>
              <a:prstGeom prst="rect">
                <a:avLst/>
              </a:prstGeom>
              <a:blipFill>
                <a:blip r:embed="rId9"/>
                <a:stretch>
                  <a:fillRect l="-1460"/>
                </a:stretch>
              </a:blipFill>
              <a:ln w="28575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1D1252E-9CAF-1C01-7087-2F59BDB2E559}"/>
                  </a:ext>
                </a:extLst>
              </p:cNvPr>
              <p:cNvSpPr/>
              <p:nvPr/>
            </p:nvSpPr>
            <p:spPr>
              <a:xfrm>
                <a:off x="9622689" y="2383690"/>
                <a:ext cx="814753" cy="5933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1D1252E-9CAF-1C01-7087-2F59BDB2E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689" y="2383690"/>
                <a:ext cx="814753" cy="5933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D91026D-F514-1698-0346-A2E6E5874EF2}"/>
                  </a:ext>
                </a:extLst>
              </p:cNvPr>
              <p:cNvSpPr/>
              <p:nvPr/>
            </p:nvSpPr>
            <p:spPr>
              <a:xfrm>
                <a:off x="9622689" y="3707599"/>
                <a:ext cx="806670" cy="5933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D91026D-F514-1698-0346-A2E6E5874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689" y="3707599"/>
                <a:ext cx="806670" cy="593375"/>
              </a:xfrm>
              <a:prstGeom prst="rect">
                <a:avLst/>
              </a:prstGeom>
              <a:blipFill>
                <a:blip r:embed="rId11"/>
                <a:stretch>
                  <a:fillRect l="-8029"/>
                </a:stretch>
              </a:blipFill>
              <a:ln w="28575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4E286F8-48E6-798B-410B-421400565DD4}"/>
                  </a:ext>
                </a:extLst>
              </p:cNvPr>
              <p:cNvSpPr/>
              <p:nvPr/>
            </p:nvSpPr>
            <p:spPr>
              <a:xfrm>
                <a:off x="9622689" y="4425389"/>
                <a:ext cx="814753" cy="5933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4E286F8-48E6-798B-410B-421400565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689" y="4425389"/>
                <a:ext cx="814753" cy="5933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6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10148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5C20C2-969B-47E4-E641-C5EA4A3A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47756" y="-311368"/>
            <a:ext cx="19198090" cy="71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409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6937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C6C021-4373-BA3F-A367-01F07E27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543" y="-4162545"/>
            <a:ext cx="15582659" cy="1266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94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5FDF5E-B404-234A-6396-D6E988AA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2524606"/>
            <a:ext cx="15289326" cy="1236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498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20957F1-9A54-8527-51CE-46FB977BA43A}"/>
              </a:ext>
            </a:extLst>
          </p:cNvPr>
          <p:cNvCxnSpPr/>
          <p:nvPr/>
        </p:nvCxnSpPr>
        <p:spPr>
          <a:xfrm>
            <a:off x="1155320" y="908925"/>
            <a:ext cx="8273403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35AACBA-21D6-3958-F1BB-F4EB3349A754}"/>
              </a:ext>
            </a:extLst>
          </p:cNvPr>
          <p:cNvCxnSpPr>
            <a:cxnSpLocks/>
          </p:cNvCxnSpPr>
          <p:nvPr/>
        </p:nvCxnSpPr>
        <p:spPr>
          <a:xfrm>
            <a:off x="1155320" y="1089614"/>
            <a:ext cx="0" cy="4785543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AEEB791-29DC-F7D8-43F4-547FE3B91B7E}"/>
              </a:ext>
            </a:extLst>
          </p:cNvPr>
          <p:cNvCxnSpPr>
            <a:cxnSpLocks/>
          </p:cNvCxnSpPr>
          <p:nvPr/>
        </p:nvCxnSpPr>
        <p:spPr>
          <a:xfrm>
            <a:off x="1097870" y="3867948"/>
            <a:ext cx="10949292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220DA09-32B6-CEFB-7969-FA1115FDC696}"/>
              </a:ext>
            </a:extLst>
          </p:cNvPr>
          <p:cNvCxnSpPr>
            <a:cxnSpLocks/>
          </p:cNvCxnSpPr>
          <p:nvPr/>
        </p:nvCxnSpPr>
        <p:spPr>
          <a:xfrm>
            <a:off x="1155320" y="1089614"/>
            <a:ext cx="0" cy="4785543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BC403C7-6875-3F2A-4D9F-9B0EE4BBB117}"/>
              </a:ext>
            </a:extLst>
          </p:cNvPr>
          <p:cNvCxnSpPr>
            <a:cxnSpLocks/>
          </p:cNvCxnSpPr>
          <p:nvPr/>
        </p:nvCxnSpPr>
        <p:spPr>
          <a:xfrm>
            <a:off x="1092190" y="4475654"/>
            <a:ext cx="10949292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2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7715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E980534E-9B82-35AB-D7F3-005C37543717}"/>
              </a:ext>
            </a:extLst>
          </p:cNvPr>
          <p:cNvGrpSpPr/>
          <p:nvPr/>
        </p:nvGrpSpPr>
        <p:grpSpPr>
          <a:xfrm>
            <a:off x="-3433763" y="-2590473"/>
            <a:ext cx="17864136" cy="10897708"/>
            <a:chOff x="-3433763" y="-2590473"/>
            <a:chExt cx="17864136" cy="1089770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5F8F063-DF88-772C-7E97-BE6DAE70EC86}"/>
                </a:ext>
              </a:extLst>
            </p:cNvPr>
            <p:cNvSpPr/>
            <p:nvPr/>
          </p:nvSpPr>
          <p:spPr>
            <a:xfrm>
              <a:off x="-3171825" y="-2581275"/>
              <a:ext cx="17602197" cy="10888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1385548-53A3-6E0C-DC80-9F161F92EECE}"/>
                </a:ext>
              </a:extLst>
            </p:cNvPr>
            <p:cNvGrpSpPr/>
            <p:nvPr/>
          </p:nvGrpSpPr>
          <p:grpSpPr>
            <a:xfrm>
              <a:off x="-2990850" y="-2457450"/>
              <a:ext cx="17421223" cy="10207665"/>
              <a:chOff x="-2990850" y="-2457450"/>
              <a:chExt cx="17421223" cy="1020766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EA0C3E9-0210-B80B-6640-8903F533B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1124" y="-2352675"/>
                <a:ext cx="5323415" cy="4787244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E5A6DD0B-E935-E5E2-A1BC-2AD8CA93D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2325" y="-2447925"/>
                <a:ext cx="5457224" cy="5133974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042BC327-8E48-DAD1-F4EB-0F9FB3C0C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247900" y="-2457450"/>
                <a:ext cx="5238750" cy="4857750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0064E6CD-826A-2E1C-5A35-8EF74AD07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8485" y="2962971"/>
                <a:ext cx="5201888" cy="4787244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B45FC722-31AE-7DF1-49E8-94002E693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1375" y="2924175"/>
                <a:ext cx="5327333" cy="45339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9E8E9A55-589B-8A71-C5E0-39ABA8C20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990850" y="2743200"/>
                <a:ext cx="5257800" cy="4838700"/>
              </a:xfrm>
              <a:prstGeom prst="rect">
                <a:avLst/>
              </a:prstGeom>
            </p:spPr>
          </p:pic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DB385F1-716A-3660-6F67-8FE11930B907}"/>
                </a:ext>
              </a:extLst>
            </p:cNvPr>
            <p:cNvSpPr txBox="1"/>
            <p:nvPr/>
          </p:nvSpPr>
          <p:spPr>
            <a:xfrm>
              <a:off x="-3433763" y="-2590473"/>
              <a:ext cx="885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48E8C52-408E-9208-ACF1-50DA77787D58}"/>
                </a:ext>
              </a:extLst>
            </p:cNvPr>
            <p:cNvSpPr txBox="1"/>
            <p:nvPr/>
          </p:nvSpPr>
          <p:spPr>
            <a:xfrm>
              <a:off x="-3433763" y="2481590"/>
              <a:ext cx="885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5BBA1003-B5D4-27CA-2AE9-1F4D4D30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5876" y="7750215"/>
              <a:ext cx="2755379" cy="54092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EE8D6477-9914-601F-9D4E-4955F5783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625" y="7767770"/>
              <a:ext cx="3146309" cy="531839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C487408-F417-F70B-2EAD-BD643A73D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6568" y="7793366"/>
              <a:ext cx="3442658" cy="51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5913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589107-F807-A81B-CEC4-8D761FD5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00949" y="-5513193"/>
            <a:ext cx="25088166" cy="152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48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507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138A3F-2FEC-B849-32D2-63EDCA7E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2800" y="-4873592"/>
            <a:ext cx="17288266" cy="136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655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5533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CE4703-5843-AC20-887D-029651D0A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09800"/>
            <a:ext cx="48768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00B1E6B-A437-7740-4E9B-083EE243A0EB}"/>
              </a:ext>
            </a:extLst>
          </p:cNvPr>
          <p:cNvGrpSpPr/>
          <p:nvPr/>
        </p:nvGrpSpPr>
        <p:grpSpPr>
          <a:xfrm>
            <a:off x="2219325" y="563135"/>
            <a:ext cx="5267325" cy="1762125"/>
            <a:chOff x="2219325" y="563135"/>
            <a:chExt cx="5267325" cy="17621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A59F294-0DE0-197D-1578-D44B42336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8312" y="563135"/>
              <a:ext cx="1938338" cy="17621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898AE30-74E2-5945-8391-7C17D1BD505A}"/>
                </a:ext>
              </a:extLst>
            </p:cNvPr>
            <p:cNvSpPr txBox="1"/>
            <p:nvPr/>
          </p:nvSpPr>
          <p:spPr>
            <a:xfrm>
              <a:off x="2219325" y="1028700"/>
              <a:ext cx="40862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err="1">
                  <a:latin typeface="Verdana" panose="020B0604030504040204" pitchFamily="34" charset="0"/>
                  <a:ea typeface="Verdana" panose="020B0604030504040204" pitchFamily="34" charset="0"/>
                  <a:cs typeface="Calibri Light" panose="020F0302020204030204" pitchFamily="34" charset="0"/>
                </a:rPr>
                <a:t>pyQPanda</a:t>
              </a:r>
              <a:endParaRPr lang="zh-CN" altLang="en-US" sz="4800" dirty="0">
                <a:latin typeface="Verdana" panose="020B0604030504040204" pitchFamily="34" charset="0"/>
                <a:ea typeface="Microsoft YaHei" panose="020B0503020204020204" pitchFamily="34" charset="-122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2028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651FCEB5-8C2D-65CD-BEF5-F628FFAECE43}"/>
              </a:ext>
            </a:extLst>
          </p:cNvPr>
          <p:cNvGrpSpPr/>
          <p:nvPr/>
        </p:nvGrpSpPr>
        <p:grpSpPr>
          <a:xfrm>
            <a:off x="-2327475" y="-1638846"/>
            <a:ext cx="14131384" cy="9865832"/>
            <a:chOff x="-2327475" y="-1638846"/>
            <a:chExt cx="14131384" cy="98658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C3694F6-456D-F4BE-5437-2DAE5D58A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0650" y="-1600746"/>
              <a:ext cx="7496175" cy="320149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3EE0858-E5E5-CC62-BC6D-781F7F2C2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9874" y="3513998"/>
              <a:ext cx="4867275" cy="316443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3513129-A6A7-E288-4E67-1B51CAA1DD5A}"/>
                </a:ext>
              </a:extLst>
            </p:cNvPr>
            <p:cNvSpPr txBox="1"/>
            <p:nvPr/>
          </p:nvSpPr>
          <p:spPr>
            <a:xfrm>
              <a:off x="-2327475" y="-437376"/>
              <a:ext cx="465495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经典层</a:t>
              </a:r>
              <a:endPara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（缩放数据维度）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EC5FA9B-CE97-9815-4023-398AA45742BE}"/>
                </a:ext>
              </a:extLst>
            </p:cNvPr>
            <p:cNvSpPr txBox="1"/>
            <p:nvPr/>
          </p:nvSpPr>
          <p:spPr>
            <a:xfrm>
              <a:off x="-2327475" y="4583710"/>
              <a:ext cx="465495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经典层</a:t>
              </a:r>
              <a:endPara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（缩放数据维度）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3F75FB7-4647-1A48-C313-B113E58C8BEB}"/>
                </a:ext>
              </a:extLst>
            </p:cNvPr>
            <p:cNvSpPr txBox="1"/>
            <p:nvPr/>
          </p:nvSpPr>
          <p:spPr>
            <a:xfrm>
              <a:off x="-2327475" y="2277033"/>
              <a:ext cx="465495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量子层</a:t>
              </a:r>
              <a:b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</a:b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（基于变分量子线路）</a:t>
              </a:r>
              <a:endPara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BFB8F8A-C253-9175-0625-EC5AAE83F63C}"/>
                </a:ext>
              </a:extLst>
            </p:cNvPr>
            <p:cNvSpPr/>
            <p:nvPr/>
          </p:nvSpPr>
          <p:spPr>
            <a:xfrm>
              <a:off x="2398696" y="1832001"/>
              <a:ext cx="5824554" cy="1468331"/>
            </a:xfrm>
            <a:prstGeom prst="rect">
              <a:avLst/>
            </a:prstGeom>
            <a:solidFill>
              <a:srgbClr val="119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QNN</a:t>
              </a:r>
              <a:endParaRPr lang="zh-CN" altLang="en-US" sz="4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73208D6-7EF2-9240-1606-3887DD2F267F}"/>
                </a:ext>
              </a:extLst>
            </p:cNvPr>
            <p:cNvGrpSpPr/>
            <p:nvPr/>
          </p:nvGrpSpPr>
          <p:grpSpPr>
            <a:xfrm>
              <a:off x="9271202" y="2203616"/>
              <a:ext cx="2532707" cy="740792"/>
              <a:chOff x="6212105" y="1151627"/>
              <a:chExt cx="6024565" cy="1762126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D1A8E204-D9D6-C169-7FCA-B1BC8A871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2105" y="1151627"/>
                <a:ext cx="1938339" cy="1762126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5944FB8-F5A3-30DE-A94B-9127F111B38F}"/>
                  </a:ext>
                </a:extLst>
              </p:cNvPr>
              <p:cNvSpPr txBox="1"/>
              <p:nvPr/>
            </p:nvSpPr>
            <p:spPr>
              <a:xfrm>
                <a:off x="8150443" y="1556818"/>
                <a:ext cx="4086227" cy="95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latin typeface="Verdana" panose="020B0604030504040204" pitchFamily="34" charset="0"/>
                    <a:ea typeface="Verdana" panose="020B0604030504040204" pitchFamily="34" charset="0"/>
                    <a:cs typeface="Calibri Light" panose="020F0302020204030204" pitchFamily="34" charset="0"/>
                  </a:rPr>
                  <a:t>pyQPanda</a:t>
                </a:r>
                <a:endParaRPr lang="zh-CN" altLang="en-US" sz="2000" dirty="0">
                  <a:latin typeface="Verdana" panose="020B0604030504040204" pitchFamily="34" charset="0"/>
                  <a:ea typeface="Microsoft YaHei" panose="020B0503020204020204" pitchFamily="34" charset="-122"/>
                  <a:cs typeface="Calibri Light" panose="020F0302020204030204" pitchFamily="34" charset="0"/>
                </a:endParaRPr>
              </a:p>
            </p:txBody>
          </p:sp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69249E-C709-AF7D-267E-C13ED42E8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204" y="-693114"/>
              <a:ext cx="2149272" cy="107463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4F4EE54-202D-F518-ED70-2A4B402F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204" y="4404556"/>
              <a:ext cx="2149272" cy="107463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7E5A9B-BDB9-676C-0BA7-CA09314EEDCB}"/>
                </a:ext>
              </a:extLst>
            </p:cNvPr>
            <p:cNvSpPr txBox="1"/>
            <p:nvPr/>
          </p:nvSpPr>
          <p:spPr>
            <a:xfrm>
              <a:off x="-2327475" y="7241406"/>
              <a:ext cx="4654950" cy="662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经典优化</a:t>
              </a:r>
              <a:endPara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0E36BEA-C502-FC13-D404-7972BD9C5B2C}"/>
                </a:ext>
              </a:extLst>
            </p:cNvPr>
            <p:cNvSpPr/>
            <p:nvPr/>
          </p:nvSpPr>
          <p:spPr>
            <a:xfrm>
              <a:off x="1504950" y="7058337"/>
              <a:ext cx="7486650" cy="1168649"/>
            </a:xfrm>
            <a:prstGeom prst="rect">
              <a:avLst/>
            </a:prstGeom>
            <a:noFill/>
            <a:ln w="38100">
              <a:solidFill>
                <a:srgbClr val="EE4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E1B8627-7E48-4697-8D79-6D09F47AA853}"/>
                </a:ext>
              </a:extLst>
            </p:cNvPr>
            <p:cNvSpPr/>
            <p:nvPr/>
          </p:nvSpPr>
          <p:spPr>
            <a:xfrm>
              <a:off x="1498511" y="-1638846"/>
              <a:ext cx="7486650" cy="3259015"/>
            </a:xfrm>
            <a:prstGeom prst="rect">
              <a:avLst/>
            </a:prstGeom>
            <a:noFill/>
            <a:ln w="38100">
              <a:solidFill>
                <a:srgbClr val="EE4C2C"/>
              </a:solidFill>
            </a:ln>
            <a:effectLst>
              <a:outerShdw blurRad="508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0D3CE57-5652-4518-420B-C72877FBF0BE}"/>
                </a:ext>
              </a:extLst>
            </p:cNvPr>
            <p:cNvSpPr/>
            <p:nvPr/>
          </p:nvSpPr>
          <p:spPr>
            <a:xfrm>
              <a:off x="2398696" y="3525396"/>
              <a:ext cx="5824554" cy="3259015"/>
            </a:xfrm>
            <a:prstGeom prst="rect">
              <a:avLst/>
            </a:prstGeom>
            <a:noFill/>
            <a:ln w="38100">
              <a:solidFill>
                <a:srgbClr val="EE4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DE33C47-E6B9-685F-CA54-782591CC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204" y="7009475"/>
              <a:ext cx="2149272" cy="1074636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99FD6A9-9E05-D378-92A1-FD00D9BFAFF4}"/>
                </a:ext>
              </a:extLst>
            </p:cNvPr>
            <p:cNvSpPr txBox="1"/>
            <p:nvPr/>
          </p:nvSpPr>
          <p:spPr>
            <a:xfrm>
              <a:off x="2192438" y="7364062"/>
              <a:ext cx="6524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输出 </a:t>
              </a:r>
              <a:r>
                <a: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&gt; </a:t>
              </a:r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损失函数计算 </a:t>
              </a:r>
              <a:r>
                <a: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&gt; </a:t>
              </a:r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优化</a:t>
              </a:r>
              <a:r>
                <a: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参数更新</a:t>
              </a:r>
            </a:p>
          </p:txBody>
        </p:sp>
        <p:sp>
          <p:nvSpPr>
            <p:cNvPr id="55" name="箭头: 下 54">
              <a:extLst>
                <a:ext uri="{FF2B5EF4-FFF2-40B4-BE49-F238E27FC236}">
                  <a16:creationId xmlns:a16="http://schemas.microsoft.com/office/drawing/2014/main" id="{94B83811-5374-ADFC-B95E-DA96B93039BE}"/>
                </a:ext>
              </a:extLst>
            </p:cNvPr>
            <p:cNvSpPr/>
            <p:nvPr/>
          </p:nvSpPr>
          <p:spPr>
            <a:xfrm>
              <a:off x="-247650" y="1047751"/>
              <a:ext cx="466725" cy="706246"/>
            </a:xfrm>
            <a:prstGeom prst="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箭头: 下 55">
              <a:extLst>
                <a:ext uri="{FF2B5EF4-FFF2-40B4-BE49-F238E27FC236}">
                  <a16:creationId xmlns:a16="http://schemas.microsoft.com/office/drawing/2014/main" id="{8B2AD8F5-A7BD-FD01-2344-4D0AE19A1F09}"/>
                </a:ext>
              </a:extLst>
            </p:cNvPr>
            <p:cNvSpPr/>
            <p:nvPr/>
          </p:nvSpPr>
          <p:spPr>
            <a:xfrm>
              <a:off x="-247650" y="3577318"/>
              <a:ext cx="466725" cy="706246"/>
            </a:xfrm>
            <a:prstGeom prst="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箭头: 下 56">
              <a:extLst>
                <a:ext uri="{FF2B5EF4-FFF2-40B4-BE49-F238E27FC236}">
                  <a16:creationId xmlns:a16="http://schemas.microsoft.com/office/drawing/2014/main" id="{FCDDB085-F118-DE61-ACE9-A2C9826CADC9}"/>
                </a:ext>
              </a:extLst>
            </p:cNvPr>
            <p:cNvSpPr/>
            <p:nvPr/>
          </p:nvSpPr>
          <p:spPr>
            <a:xfrm>
              <a:off x="-247650" y="6104336"/>
              <a:ext cx="466725" cy="706246"/>
            </a:xfrm>
            <a:prstGeom prst="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9824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65C3AF4-2F1A-43F8-0CB7-5195A7C526E3}"/>
              </a:ext>
            </a:extLst>
          </p:cNvPr>
          <p:cNvGrpSpPr/>
          <p:nvPr/>
        </p:nvGrpSpPr>
        <p:grpSpPr>
          <a:xfrm>
            <a:off x="-2365830" y="-4383315"/>
            <a:ext cx="19231452" cy="14702971"/>
            <a:chOff x="-2365830" y="-4383315"/>
            <a:chExt cx="19231452" cy="1470297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66B54D9-F130-D13F-4B5E-67A9A14DC252}"/>
                </a:ext>
              </a:extLst>
            </p:cNvPr>
            <p:cNvSpPr/>
            <p:nvPr/>
          </p:nvSpPr>
          <p:spPr>
            <a:xfrm>
              <a:off x="-2365830" y="-4383315"/>
              <a:ext cx="18752459" cy="1470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FECD4A4-B1FD-F6D8-8D67-64FF9880B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24"/>
            <a:stretch/>
          </p:blipFill>
          <p:spPr>
            <a:xfrm>
              <a:off x="-2365829" y="-4242094"/>
              <a:ext cx="19231451" cy="14438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684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DEA75D-8263-DF30-83BD-99F27B02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6171" y="-7612980"/>
            <a:ext cx="21017051" cy="160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51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49952F5C-E978-BF8D-D82C-31EA579B81B5}"/>
              </a:ext>
            </a:extLst>
          </p:cNvPr>
          <p:cNvGrpSpPr/>
          <p:nvPr/>
        </p:nvGrpSpPr>
        <p:grpSpPr>
          <a:xfrm>
            <a:off x="1549914" y="-275313"/>
            <a:ext cx="11860147" cy="7290760"/>
            <a:chOff x="1549914" y="-275313"/>
            <a:chExt cx="11860147" cy="729076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BFB8F8A-C253-9175-0625-EC5AAE83F63C}"/>
                </a:ext>
              </a:extLst>
            </p:cNvPr>
            <p:cNvSpPr/>
            <p:nvPr/>
          </p:nvSpPr>
          <p:spPr>
            <a:xfrm rot="16200000">
              <a:off x="3931163" y="3240482"/>
              <a:ext cx="4673601" cy="1468331"/>
            </a:xfrm>
            <a:prstGeom prst="rect">
              <a:avLst/>
            </a:prstGeom>
            <a:solidFill>
              <a:srgbClr val="92D050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QNN</a:t>
              </a:r>
              <a:endParaRPr lang="zh-CN" altLang="en-US" sz="4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69249E-C709-AF7D-267E-C13ED42E8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560" y="6187067"/>
              <a:ext cx="1656759" cy="828380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FF14EAE-619F-268F-2620-941856F690A4}"/>
                </a:ext>
              </a:extLst>
            </p:cNvPr>
            <p:cNvGrpSpPr/>
            <p:nvPr/>
          </p:nvGrpSpPr>
          <p:grpSpPr>
            <a:xfrm>
              <a:off x="2583546" y="626929"/>
              <a:ext cx="2548938" cy="5793448"/>
              <a:chOff x="2074703" y="-4740739"/>
              <a:chExt cx="2548938" cy="5793448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388D6A9-F417-FB45-45E3-9883F535E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476150" y="-3081156"/>
                <a:ext cx="5793446" cy="2474284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596AFB1-A479-CEA3-0FD4-57C5B97A09DE}"/>
                  </a:ext>
                </a:extLst>
              </p:cNvPr>
              <p:cNvSpPr/>
              <p:nvPr/>
            </p:nvSpPr>
            <p:spPr>
              <a:xfrm rot="16200000">
                <a:off x="528860" y="-3194896"/>
                <a:ext cx="5640624" cy="2548938"/>
              </a:xfrm>
              <a:prstGeom prst="rect">
                <a:avLst/>
              </a:prstGeom>
              <a:noFill/>
              <a:ln w="38100">
                <a:solidFill>
                  <a:srgbClr val="EE4C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4127029-FFB2-EA10-E87C-4F386373151A}"/>
                </a:ext>
              </a:extLst>
            </p:cNvPr>
            <p:cNvGrpSpPr/>
            <p:nvPr/>
          </p:nvGrpSpPr>
          <p:grpSpPr>
            <a:xfrm>
              <a:off x="7406623" y="2722939"/>
              <a:ext cx="2338850" cy="3595766"/>
              <a:chOff x="7116338" y="-3932013"/>
              <a:chExt cx="2338850" cy="359576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984F99B-02CC-3409-BCA9-FBF07E1B6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6508967" y="-3249127"/>
                <a:ext cx="3530452" cy="2295308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55802AE-878C-5C01-14EB-E265F8475764}"/>
                  </a:ext>
                </a:extLst>
              </p:cNvPr>
              <p:cNvSpPr/>
              <p:nvPr/>
            </p:nvSpPr>
            <p:spPr>
              <a:xfrm rot="16200000">
                <a:off x="6506022" y="-3321697"/>
                <a:ext cx="3559482" cy="2338850"/>
              </a:xfrm>
              <a:prstGeom prst="rect">
                <a:avLst/>
              </a:prstGeom>
              <a:noFill/>
              <a:ln w="38100">
                <a:solidFill>
                  <a:srgbClr val="EE4C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D914E8-7F11-8849-CBE4-3E28495C3C08}"/>
                </a:ext>
              </a:extLst>
            </p:cNvPr>
            <p:cNvGrpSpPr/>
            <p:nvPr/>
          </p:nvGrpSpPr>
          <p:grpSpPr>
            <a:xfrm>
              <a:off x="9745473" y="3344857"/>
              <a:ext cx="2767917" cy="2922696"/>
              <a:chOff x="9745473" y="2400874"/>
              <a:chExt cx="2767917" cy="292269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0E36BEA-C502-FC13-D404-7972BD9C5B2C}"/>
                  </a:ext>
                </a:extLst>
              </p:cNvPr>
              <p:cNvSpPr/>
              <p:nvPr/>
            </p:nvSpPr>
            <p:spPr>
              <a:xfrm rot="16200000">
                <a:off x="9659824" y="2893962"/>
                <a:ext cx="2922696" cy="1936519"/>
              </a:xfrm>
              <a:prstGeom prst="rect">
                <a:avLst/>
              </a:prstGeom>
              <a:noFill/>
              <a:ln w="38100">
                <a:solidFill>
                  <a:srgbClr val="EE4C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99FD6A9-9E05-D378-92A1-FD00D9BFAFF4}"/>
                  </a:ext>
                </a:extLst>
              </p:cNvPr>
              <p:cNvSpPr txBox="1"/>
              <p:nvPr/>
            </p:nvSpPr>
            <p:spPr>
              <a:xfrm>
                <a:off x="9745473" y="2400874"/>
                <a:ext cx="276791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损失函数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优化与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参数更新</a:t>
                </a:r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FF8FE5B-0390-6F55-634A-CDB452D0C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55540" y="2816230"/>
                <a:ext cx="347782" cy="530825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440BA048-717C-95FA-E3A3-675BC75FF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55540" y="4028977"/>
                <a:ext cx="347782" cy="530825"/>
              </a:xfrm>
              <a:prstGeom prst="rect">
                <a:avLst/>
              </a:prstGeom>
            </p:spPr>
          </p:pic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1AB599C-BCA2-E452-8363-9CD066D4E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156" y="6187067"/>
              <a:ext cx="1656759" cy="82838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52868067-594F-3898-F142-223968E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4785" y="6187067"/>
              <a:ext cx="1656759" cy="82838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9619B096-0FCB-6C07-E26C-B91B161B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0394" y="6350847"/>
              <a:ext cx="1864578" cy="548141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3513129-A6A7-E288-4E67-1B51CAA1DD5A}"/>
                </a:ext>
              </a:extLst>
            </p:cNvPr>
            <p:cNvSpPr txBox="1"/>
            <p:nvPr/>
          </p:nvSpPr>
          <p:spPr>
            <a:xfrm>
              <a:off x="1549914" y="-230125"/>
              <a:ext cx="4654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经典层</a:t>
              </a:r>
              <a:endPara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（缩放数据维度）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08C049F-3F2B-79CF-3C26-D65423BB1B8B}"/>
                </a:ext>
              </a:extLst>
            </p:cNvPr>
            <p:cNvSpPr txBox="1"/>
            <p:nvPr/>
          </p:nvSpPr>
          <p:spPr>
            <a:xfrm>
              <a:off x="6248573" y="1833793"/>
              <a:ext cx="4654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经典层</a:t>
              </a:r>
              <a:endPara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（缩放数据维度）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64905D3-9F63-8F74-B8C1-5CE116C84A4B}"/>
                </a:ext>
              </a:extLst>
            </p:cNvPr>
            <p:cNvSpPr txBox="1"/>
            <p:nvPr/>
          </p:nvSpPr>
          <p:spPr>
            <a:xfrm>
              <a:off x="3925974" y="853891"/>
              <a:ext cx="4654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量子层</a:t>
              </a:r>
              <a:endPara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9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（基于变分量子线路）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10CA18B-0498-CB89-6EA0-391BB500C6D4}"/>
                </a:ext>
              </a:extLst>
            </p:cNvPr>
            <p:cNvSpPr txBox="1"/>
            <p:nvPr/>
          </p:nvSpPr>
          <p:spPr>
            <a:xfrm>
              <a:off x="8755111" y="2832354"/>
              <a:ext cx="4654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经典优化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085239BD-CE3F-139E-54C6-E0CDD117A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3"/>
            <a:stretch/>
          </p:blipFill>
          <p:spPr>
            <a:xfrm rot="18945636">
              <a:off x="5141686" y="-275313"/>
              <a:ext cx="734043" cy="1506731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BBB37A53-BC8F-A3F9-8047-955B23932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3"/>
            <a:stretch/>
          </p:blipFill>
          <p:spPr>
            <a:xfrm rot="18945636">
              <a:off x="7422451" y="669358"/>
              <a:ext cx="734043" cy="1506731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AAEE1CE2-DF0B-F6B1-A41F-0EE88BB9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3"/>
            <a:stretch/>
          </p:blipFill>
          <p:spPr>
            <a:xfrm rot="18945636">
              <a:off x="9799700" y="1665757"/>
              <a:ext cx="734043" cy="1506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654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16492F9-8677-FDC6-E930-F8461974C122}"/>
              </a:ext>
            </a:extLst>
          </p:cNvPr>
          <p:cNvSpPr/>
          <p:nvPr/>
        </p:nvSpPr>
        <p:spPr>
          <a:xfrm>
            <a:off x="1524003" y="859327"/>
            <a:ext cx="465991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37123EB-D56A-D0C1-818A-CB371BBB7898}"/>
              </a:ext>
            </a:extLst>
          </p:cNvPr>
          <p:cNvCxnSpPr>
            <a:cxnSpLocks/>
          </p:cNvCxnSpPr>
          <p:nvPr/>
        </p:nvCxnSpPr>
        <p:spPr>
          <a:xfrm>
            <a:off x="1142991" y="1226501"/>
            <a:ext cx="53634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5D7B7A1-A8C8-E935-D532-7D855DA89867}"/>
              </a:ext>
            </a:extLst>
          </p:cNvPr>
          <p:cNvGrpSpPr/>
          <p:nvPr/>
        </p:nvGrpSpPr>
        <p:grpSpPr>
          <a:xfrm>
            <a:off x="1921885" y="981315"/>
            <a:ext cx="377805" cy="461665"/>
            <a:chOff x="1921885" y="981315"/>
            <a:chExt cx="377805" cy="46166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0D87A47-EADF-9749-A81A-A9B0C8DC239C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4D3C77-6768-C250-2B45-2C3B5BEC5211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97978BE-CA30-F575-8256-28C2DB98D4AC}"/>
              </a:ext>
            </a:extLst>
          </p:cNvPr>
          <p:cNvGrpSpPr/>
          <p:nvPr/>
        </p:nvGrpSpPr>
        <p:grpSpPr>
          <a:xfrm>
            <a:off x="3748859" y="981315"/>
            <a:ext cx="377805" cy="461665"/>
            <a:chOff x="1921885" y="981315"/>
            <a:chExt cx="377805" cy="461665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47E57F0-A4C4-1A0C-188C-C1DA3831C25A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0BC20B5-7177-F1D4-C02F-84F958A5ED8B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5E55602-A05A-5BCF-2E5A-3CD7B1DF7DFA}"/>
              </a:ext>
            </a:extLst>
          </p:cNvPr>
          <p:cNvGrpSpPr/>
          <p:nvPr/>
        </p:nvGrpSpPr>
        <p:grpSpPr>
          <a:xfrm>
            <a:off x="8114615" y="2001537"/>
            <a:ext cx="587702" cy="369332"/>
            <a:chOff x="8114615" y="2001537"/>
            <a:chExt cx="587702" cy="36933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E9214FD-B89F-0CA6-E649-E4208A6FEDED}"/>
                </a:ext>
              </a:extLst>
            </p:cNvPr>
            <p:cNvSpPr/>
            <p:nvPr/>
          </p:nvSpPr>
          <p:spPr>
            <a:xfrm>
              <a:off x="8114615" y="2053294"/>
              <a:ext cx="587702" cy="3175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703A3F3-55FB-31EB-2B3D-FDCAF1DCB33C}"/>
                    </a:ext>
                  </a:extLst>
                </p:cNvPr>
                <p:cNvSpPr txBox="1"/>
                <p:nvPr/>
              </p:nvSpPr>
              <p:spPr>
                <a:xfrm>
                  <a:off x="8272467" y="2001537"/>
                  <a:ext cx="2719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703A3F3-55FB-31EB-2B3D-FDCAF1DCB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2467" y="2001537"/>
                  <a:ext cx="271998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1017563-05A7-EEFF-E853-5C7271005895}"/>
              </a:ext>
            </a:extLst>
          </p:cNvPr>
          <p:cNvGrpSpPr/>
          <p:nvPr/>
        </p:nvGrpSpPr>
        <p:grpSpPr>
          <a:xfrm>
            <a:off x="8114615" y="2814382"/>
            <a:ext cx="587702" cy="317575"/>
            <a:chOff x="8114615" y="2814382"/>
            <a:chExt cx="587702" cy="31757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8ECF569-D8E0-B009-504D-69816CA7E93A}"/>
                </a:ext>
              </a:extLst>
            </p:cNvPr>
            <p:cNvSpPr/>
            <p:nvPr/>
          </p:nvSpPr>
          <p:spPr>
            <a:xfrm>
              <a:off x="8114615" y="2814382"/>
              <a:ext cx="587702" cy="3175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7498746-E244-F1F8-ED3B-A67B6F3CCD15}"/>
                    </a:ext>
                  </a:extLst>
                </p:cNvPr>
                <p:cNvSpPr txBox="1"/>
                <p:nvPr/>
              </p:nvSpPr>
              <p:spPr>
                <a:xfrm>
                  <a:off x="8169371" y="2822850"/>
                  <a:ext cx="51269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tanh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7498746-E244-F1F8-ED3B-A67B6F3CCD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9371" y="2822850"/>
                  <a:ext cx="51269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524" r="-10714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F56C4387-E1E6-8316-8E52-9F25D226D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176" y="2295861"/>
            <a:ext cx="621846" cy="31701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06EDE77-5445-60D6-7BBC-B6853563D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798" y="1449112"/>
            <a:ext cx="591363" cy="371888"/>
          </a:xfrm>
          <a:prstGeom prst="rect">
            <a:avLst/>
          </a:prstGeom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B192975-8100-F930-AF6C-D3262006824D}"/>
              </a:ext>
            </a:extLst>
          </p:cNvPr>
          <p:cNvCxnSpPr>
            <a:cxnSpLocks/>
          </p:cNvCxnSpPr>
          <p:nvPr/>
        </p:nvCxnSpPr>
        <p:spPr>
          <a:xfrm>
            <a:off x="9576022" y="3608321"/>
            <a:ext cx="128672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4FF10E5-991A-006F-F0D1-E3D9BE23BB78}"/>
              </a:ext>
            </a:extLst>
          </p:cNvPr>
          <p:cNvCxnSpPr>
            <a:cxnSpLocks/>
          </p:cNvCxnSpPr>
          <p:nvPr/>
        </p:nvCxnSpPr>
        <p:spPr>
          <a:xfrm flipV="1">
            <a:off x="9148542" y="3947799"/>
            <a:ext cx="0" cy="129220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0C280DD-6A66-C1E2-E781-0A9D13C2B8FF}"/>
              </a:ext>
            </a:extLst>
          </p:cNvPr>
          <p:cNvCxnSpPr>
            <a:cxnSpLocks/>
          </p:cNvCxnSpPr>
          <p:nvPr/>
        </p:nvCxnSpPr>
        <p:spPr>
          <a:xfrm>
            <a:off x="10742831" y="1226501"/>
            <a:ext cx="112429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8CEAF4C-1C0D-6F25-644D-D69C4E37B765}"/>
              </a:ext>
            </a:extLst>
          </p:cNvPr>
          <p:cNvCxnSpPr>
            <a:cxnSpLocks/>
          </p:cNvCxnSpPr>
          <p:nvPr/>
        </p:nvCxnSpPr>
        <p:spPr>
          <a:xfrm flipV="1">
            <a:off x="10742831" y="2001537"/>
            <a:ext cx="0" cy="97710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830B04E-BFF4-3F64-F737-1B8C24D8C00A}"/>
              </a:ext>
            </a:extLst>
          </p:cNvPr>
          <p:cNvGrpSpPr/>
          <p:nvPr/>
        </p:nvGrpSpPr>
        <p:grpSpPr>
          <a:xfrm>
            <a:off x="7935214" y="981315"/>
            <a:ext cx="377805" cy="461665"/>
            <a:chOff x="1921885" y="981315"/>
            <a:chExt cx="377805" cy="461665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1947F58-2C18-42F4-C549-FC008117FD69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7E1C382-2F14-17CE-46BB-3C5B110B2E7F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55F507B-3C6C-BE47-F7A3-756268EF64D4}"/>
              </a:ext>
            </a:extLst>
          </p:cNvPr>
          <p:cNvGrpSpPr/>
          <p:nvPr/>
        </p:nvGrpSpPr>
        <p:grpSpPr>
          <a:xfrm>
            <a:off x="8691743" y="981315"/>
            <a:ext cx="377805" cy="461665"/>
            <a:chOff x="1921885" y="981315"/>
            <a:chExt cx="377805" cy="46166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6FC3E10-95C0-0752-4D92-64A517C0ADE7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D6BEDA6-4521-A259-FFA4-433582C43CA4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0AC13FA-74AB-7E7B-94C4-BBEECB2A2F75}"/>
              </a:ext>
            </a:extLst>
          </p:cNvPr>
          <p:cNvGrpSpPr/>
          <p:nvPr/>
        </p:nvGrpSpPr>
        <p:grpSpPr>
          <a:xfrm>
            <a:off x="1190625" y="2610488"/>
            <a:ext cx="3661811" cy="298611"/>
            <a:chOff x="1348339" y="2973169"/>
            <a:chExt cx="3661811" cy="298611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BA3ED37-FAF7-D7CC-107E-E24B0BA1F60C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0044BF4-B15A-574A-B1E6-7019C9DED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A2B8F35-A6ED-A068-F008-82C7155A1A83}"/>
              </a:ext>
            </a:extLst>
          </p:cNvPr>
          <p:cNvGrpSpPr/>
          <p:nvPr/>
        </p:nvGrpSpPr>
        <p:grpSpPr>
          <a:xfrm>
            <a:off x="4834645" y="1972293"/>
            <a:ext cx="472379" cy="605797"/>
            <a:chOff x="4991810" y="2162803"/>
            <a:chExt cx="472379" cy="605797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2CA9E3C-E4AB-4633-1396-7780C54FA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C3424C3-8CD7-0FFC-D9E6-F63210106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87C3EF01-6F39-7B1A-E2B0-BC14CDD06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43" y="2283045"/>
            <a:ext cx="576355" cy="362450"/>
          </a:xfrm>
          <a:prstGeom prst="rect">
            <a:avLst/>
          </a:prstGeom>
        </p:spPr>
      </p:pic>
      <p:grpSp>
        <p:nvGrpSpPr>
          <p:cNvPr id="81" name="组合 80">
            <a:extLst>
              <a:ext uri="{FF2B5EF4-FFF2-40B4-BE49-F238E27FC236}">
                <a16:creationId xmlns:a16="http://schemas.microsoft.com/office/drawing/2014/main" id="{0A27EB98-681A-1F1F-7C84-D88CDAAF0BC6}"/>
              </a:ext>
            </a:extLst>
          </p:cNvPr>
          <p:cNvGrpSpPr/>
          <p:nvPr/>
        </p:nvGrpSpPr>
        <p:grpSpPr>
          <a:xfrm>
            <a:off x="5470855" y="1212147"/>
            <a:ext cx="965764" cy="1697673"/>
            <a:chOff x="5628021" y="1574107"/>
            <a:chExt cx="965764" cy="1697673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2EDE76C8-9A24-CAB5-C875-CAFC157A7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B02CE08B-1927-DEC0-3274-5CAB91CA9AB0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AB6132-9E5A-F581-CEE6-EC0A9C04C29B}"/>
              </a:ext>
            </a:extLst>
          </p:cNvPr>
          <p:cNvGrpSpPr/>
          <p:nvPr/>
        </p:nvGrpSpPr>
        <p:grpSpPr>
          <a:xfrm>
            <a:off x="5196169" y="1370988"/>
            <a:ext cx="910576" cy="348817"/>
            <a:chOff x="1777693" y="951806"/>
            <a:chExt cx="981529" cy="37599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7FB5422-C561-A6EB-2BA7-7428B4DA2591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5D7BE84-AC1A-DADB-A6D9-18A651C01847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2B7DD61-AE9D-DE82-1515-7823F6412022}"/>
              </a:ext>
            </a:extLst>
          </p:cNvPr>
          <p:cNvGrpSpPr/>
          <p:nvPr/>
        </p:nvGrpSpPr>
        <p:grpSpPr>
          <a:xfrm>
            <a:off x="5292731" y="1756363"/>
            <a:ext cx="377805" cy="461665"/>
            <a:chOff x="1921885" y="981315"/>
            <a:chExt cx="377805" cy="461665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0AC60C8-2104-B3E2-3742-1666ED3406AB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62E420-3524-137E-B202-FE27DAAC550D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9A584D1-C31F-62E7-67CD-AEDFD7F9E0B3}"/>
              </a:ext>
            </a:extLst>
          </p:cNvPr>
          <p:cNvCxnSpPr>
            <a:cxnSpLocks/>
          </p:cNvCxnSpPr>
          <p:nvPr/>
        </p:nvCxnSpPr>
        <p:spPr>
          <a:xfrm flipV="1">
            <a:off x="2117899" y="138822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E1924A44-145D-1B2B-3E88-1D613DAE7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49" y="2283045"/>
            <a:ext cx="576355" cy="362450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A27D6780-3319-3A5A-C4B8-66A197B737AE}"/>
              </a:ext>
            </a:extLst>
          </p:cNvPr>
          <p:cNvGrpSpPr/>
          <p:nvPr/>
        </p:nvGrpSpPr>
        <p:grpSpPr>
          <a:xfrm>
            <a:off x="3031588" y="1972293"/>
            <a:ext cx="733696" cy="934819"/>
            <a:chOff x="4991810" y="2162803"/>
            <a:chExt cx="733696" cy="934819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5D72FAA-4BB1-691D-037F-BB1ED21EF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9348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7E95FD70-48F4-A58B-E4A1-5A2478ABFD57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02" y="2180328"/>
              <a:ext cx="71940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3F12A21A-4BDE-89C2-5CC5-77DCAA792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290" y="2283045"/>
            <a:ext cx="576355" cy="362450"/>
          </a:xfrm>
          <a:prstGeom prst="rect">
            <a:avLst/>
          </a:prstGeom>
        </p:spPr>
      </p:pic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2B69746D-E450-16C9-606E-F5AEFF3AB6A2}"/>
              </a:ext>
            </a:extLst>
          </p:cNvPr>
          <p:cNvCxnSpPr>
            <a:cxnSpLocks/>
          </p:cNvCxnSpPr>
          <p:nvPr/>
        </p:nvCxnSpPr>
        <p:spPr>
          <a:xfrm flipV="1">
            <a:off x="3941703" y="138822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1522E54-5CAA-FD74-9E0E-DD15AE13DC5D}"/>
              </a:ext>
            </a:extLst>
          </p:cNvPr>
          <p:cNvGrpSpPr/>
          <p:nvPr/>
        </p:nvGrpSpPr>
        <p:grpSpPr>
          <a:xfrm>
            <a:off x="3748859" y="1751684"/>
            <a:ext cx="377805" cy="461665"/>
            <a:chOff x="1921885" y="981315"/>
            <a:chExt cx="377805" cy="46166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4C73E9D-973C-AE36-E7E0-86193D76D1EB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90FC618-EBD9-19AE-ABFC-21E2628367FB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73995701-3B99-C861-286B-62B4D581D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42" y="2339230"/>
            <a:ext cx="606064" cy="308973"/>
          </a:xfrm>
          <a:prstGeom prst="rect">
            <a:avLst/>
          </a:prstGeom>
        </p:spPr>
      </p:pic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4F4B9E1C-016A-69A0-683A-6CB859496A86}"/>
              </a:ext>
            </a:extLst>
          </p:cNvPr>
          <p:cNvCxnSpPr>
            <a:cxnSpLocks/>
          </p:cNvCxnSpPr>
          <p:nvPr/>
        </p:nvCxnSpPr>
        <p:spPr>
          <a:xfrm flipV="1">
            <a:off x="1907352" y="292949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40309D56-84FB-3FDC-DBA2-32DEE8F8BB49}"/>
              </a:ext>
            </a:extLst>
          </p:cNvPr>
          <p:cNvCxnSpPr>
            <a:cxnSpLocks/>
          </p:cNvCxnSpPr>
          <p:nvPr/>
        </p:nvCxnSpPr>
        <p:spPr>
          <a:xfrm flipV="1">
            <a:off x="5938598" y="132207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6AF012BA-B88B-31E0-19AF-FF28CB00960C}"/>
              </a:ext>
            </a:extLst>
          </p:cNvPr>
          <p:cNvCxnSpPr>
            <a:cxnSpLocks/>
          </p:cNvCxnSpPr>
          <p:nvPr/>
        </p:nvCxnSpPr>
        <p:spPr>
          <a:xfrm flipV="1">
            <a:off x="5938497" y="599457"/>
            <a:ext cx="0" cy="5397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7DC5F846-E02D-D4F5-88EA-76ECF938916E}"/>
                  </a:ext>
                </a:extLst>
              </p:cNvPr>
              <p:cNvSpPr txBox="1"/>
              <p:nvPr/>
            </p:nvSpPr>
            <p:spPr>
              <a:xfrm>
                <a:off x="1036850" y="85613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7DC5F846-E02D-D4F5-88EA-76ECF9389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50" y="856134"/>
                <a:ext cx="525528" cy="307777"/>
              </a:xfrm>
              <a:prstGeom prst="rect">
                <a:avLst/>
              </a:prstGeom>
              <a:blipFill>
                <a:blip r:embed="rId6"/>
                <a:stretch>
                  <a:fillRect l="-4651" r="-348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1F5A6DB1-B887-EAEE-C7D5-E49B38834E60}"/>
                  </a:ext>
                </a:extLst>
              </p:cNvPr>
              <p:cNvSpPr txBox="1"/>
              <p:nvPr/>
            </p:nvSpPr>
            <p:spPr>
              <a:xfrm>
                <a:off x="6204176" y="85613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1F5A6DB1-B887-EAEE-C7D5-E49B38834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76" y="856134"/>
                <a:ext cx="280269" cy="307777"/>
              </a:xfrm>
              <a:prstGeom prst="rect">
                <a:avLst/>
              </a:prstGeom>
              <a:blipFill>
                <a:blip r:embed="rId7"/>
                <a:stretch>
                  <a:fillRect l="-10870" r="-434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EAC7177-6336-6773-AF36-80502BD9F7A7}"/>
                  </a:ext>
                </a:extLst>
              </p:cNvPr>
              <p:cNvSpPr txBox="1"/>
              <p:nvPr/>
            </p:nvSpPr>
            <p:spPr>
              <a:xfrm>
                <a:off x="1036850" y="253110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EAC7177-6336-6773-AF36-80502BD9F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50" y="2531102"/>
                <a:ext cx="525528" cy="307777"/>
              </a:xfrm>
              <a:prstGeom prst="rect">
                <a:avLst/>
              </a:prstGeom>
              <a:blipFill>
                <a:blip r:embed="rId8"/>
                <a:stretch>
                  <a:fillRect l="-12791" r="-6977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E558683-EB66-E496-5DAA-0EC0001829FC}"/>
                  </a:ext>
                </a:extLst>
              </p:cNvPr>
              <p:cNvSpPr txBox="1"/>
              <p:nvPr/>
            </p:nvSpPr>
            <p:spPr>
              <a:xfrm>
                <a:off x="6204176" y="253110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E558683-EB66-E496-5DAA-0EC000182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76" y="2531102"/>
                <a:ext cx="280269" cy="307777"/>
              </a:xfrm>
              <a:prstGeom prst="rect">
                <a:avLst/>
              </a:prstGeom>
              <a:blipFill>
                <a:blip r:embed="rId9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471D6854-5F1D-C2B1-13BE-5629C7ED3F86}"/>
                  </a:ext>
                </a:extLst>
              </p:cNvPr>
              <p:cNvSpPr txBox="1"/>
              <p:nvPr/>
            </p:nvSpPr>
            <p:spPr>
              <a:xfrm>
                <a:off x="5618375" y="50037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471D6854-5F1D-C2B1-13BE-5629C7ED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75" y="500373"/>
                <a:ext cx="280269" cy="307777"/>
              </a:xfrm>
              <a:prstGeom prst="rect">
                <a:avLst/>
              </a:prstGeom>
              <a:blipFill>
                <a:blip r:embed="rId10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249B131-E953-EA70-F6FA-38ED960BC725}"/>
                  </a:ext>
                </a:extLst>
              </p:cNvPr>
              <p:cNvSpPr txBox="1"/>
              <p:nvPr/>
            </p:nvSpPr>
            <p:spPr>
              <a:xfrm>
                <a:off x="1566872" y="311122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249B131-E953-EA70-F6FA-38ED960B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72" y="3111220"/>
                <a:ext cx="348474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D27B6B51-4010-9446-52DE-7C379ABD3C8D}"/>
              </a:ext>
            </a:extLst>
          </p:cNvPr>
          <p:cNvSpPr/>
          <p:nvPr/>
        </p:nvSpPr>
        <p:spPr>
          <a:xfrm>
            <a:off x="1757364" y="223674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B6677B7B-C4F3-324E-FCBB-EB756E8BDC7A}"/>
              </a:ext>
            </a:extLst>
          </p:cNvPr>
          <p:cNvSpPr/>
          <p:nvPr/>
        </p:nvSpPr>
        <p:spPr>
          <a:xfrm>
            <a:off x="2647381" y="2236740"/>
            <a:ext cx="802562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AE9F98AB-33D8-9DD8-8FC9-2FA3EFAF1506}"/>
              </a:ext>
            </a:extLst>
          </p:cNvPr>
          <p:cNvSpPr/>
          <p:nvPr/>
        </p:nvSpPr>
        <p:spPr>
          <a:xfrm>
            <a:off x="3568997" y="22367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69DE68AC-E1EE-E6CB-AF6B-B2C3AA08B23E}"/>
              </a:ext>
            </a:extLst>
          </p:cNvPr>
          <p:cNvSpPr/>
          <p:nvPr/>
        </p:nvSpPr>
        <p:spPr>
          <a:xfrm>
            <a:off x="4465345" y="22367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36F141C-5313-9E9D-0514-06F1939ECAB4}"/>
              </a:ext>
            </a:extLst>
          </p:cNvPr>
          <p:cNvCxnSpPr>
            <a:cxnSpLocks/>
          </p:cNvCxnSpPr>
          <p:nvPr/>
        </p:nvCxnSpPr>
        <p:spPr>
          <a:xfrm flipV="1">
            <a:off x="2117899" y="30959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72499591-C64E-0682-15B2-6F91231D9947}"/>
              </a:ext>
            </a:extLst>
          </p:cNvPr>
          <p:cNvCxnSpPr>
            <a:cxnSpLocks/>
          </p:cNvCxnSpPr>
          <p:nvPr/>
        </p:nvCxnSpPr>
        <p:spPr>
          <a:xfrm flipV="1">
            <a:off x="3020649" y="30959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1BCFFDC0-9F36-4EF5-94BA-29B29486F076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3911905" y="3095983"/>
            <a:ext cx="4556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1591E39E-6EB3-05E5-AC3F-4BE5C5175432}"/>
              </a:ext>
            </a:extLst>
          </p:cNvPr>
          <p:cNvCxnSpPr>
            <a:cxnSpLocks/>
          </p:cNvCxnSpPr>
          <p:nvPr/>
        </p:nvCxnSpPr>
        <p:spPr>
          <a:xfrm flipV="1">
            <a:off x="4833007" y="30959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F625E570-9BE4-E356-6D21-331913B50F39}"/>
              </a:ext>
            </a:extLst>
          </p:cNvPr>
          <p:cNvSpPr txBox="1"/>
          <p:nvPr/>
        </p:nvSpPr>
        <p:spPr>
          <a:xfrm>
            <a:off x="1669737" y="3577438"/>
            <a:ext cx="902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Forget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B410F36-EFAF-D73C-44DE-6550CE33504C}"/>
              </a:ext>
            </a:extLst>
          </p:cNvPr>
          <p:cNvSpPr txBox="1"/>
          <p:nvPr/>
        </p:nvSpPr>
        <p:spPr>
          <a:xfrm>
            <a:off x="2545863" y="3577438"/>
            <a:ext cx="902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923100B-942B-9C33-3333-7A4803AA15CB}"/>
              </a:ext>
            </a:extLst>
          </p:cNvPr>
          <p:cNvSpPr txBox="1"/>
          <p:nvPr/>
        </p:nvSpPr>
        <p:spPr>
          <a:xfrm>
            <a:off x="3388311" y="3502504"/>
            <a:ext cx="1047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Candidate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for cell state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9037B56-AAC9-156C-121D-B9E5C08B400B}"/>
              </a:ext>
            </a:extLst>
          </p:cNvPr>
          <p:cNvSpPr txBox="1"/>
          <p:nvPr/>
        </p:nvSpPr>
        <p:spPr>
          <a:xfrm>
            <a:off x="4416998" y="3577438"/>
            <a:ext cx="902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008EF312-7CAF-FE31-F470-10C1E6856735}"/>
              </a:ext>
            </a:extLst>
          </p:cNvPr>
          <p:cNvCxnSpPr>
            <a:cxnSpLocks/>
          </p:cNvCxnSpPr>
          <p:nvPr/>
        </p:nvCxnSpPr>
        <p:spPr>
          <a:xfrm flipV="1">
            <a:off x="1632606" y="1246188"/>
            <a:ext cx="0" cy="15482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619F5E9-160E-0801-A8B3-0864CE7B9082}"/>
              </a:ext>
            </a:extLst>
          </p:cNvPr>
          <p:cNvCxnSpPr>
            <a:cxnSpLocks/>
          </p:cNvCxnSpPr>
          <p:nvPr/>
        </p:nvCxnSpPr>
        <p:spPr>
          <a:xfrm>
            <a:off x="1618314" y="2777658"/>
            <a:ext cx="128672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A7FF97BE-3A85-F7FF-65F0-D16E056B3660}"/>
              </a:ext>
            </a:extLst>
          </p:cNvPr>
          <p:cNvCxnSpPr>
            <a:cxnSpLocks/>
          </p:cNvCxnSpPr>
          <p:nvPr/>
        </p:nvCxnSpPr>
        <p:spPr>
          <a:xfrm flipV="1">
            <a:off x="4392474" y="1246188"/>
            <a:ext cx="0" cy="15482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1B33A45E-8303-CB79-EE44-DA2DC85C9E13}"/>
              </a:ext>
            </a:extLst>
          </p:cNvPr>
          <p:cNvCxnSpPr>
            <a:cxnSpLocks/>
          </p:cNvCxnSpPr>
          <p:nvPr/>
        </p:nvCxnSpPr>
        <p:spPr>
          <a:xfrm>
            <a:off x="4376504" y="2777658"/>
            <a:ext cx="30741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6F834B78-3D9F-C5B1-EE01-C841FC745B98}"/>
              </a:ext>
            </a:extLst>
          </p:cNvPr>
          <p:cNvCxnSpPr>
            <a:cxnSpLocks/>
          </p:cNvCxnSpPr>
          <p:nvPr/>
        </p:nvCxnSpPr>
        <p:spPr>
          <a:xfrm flipV="1">
            <a:off x="1959071" y="2645495"/>
            <a:ext cx="0" cy="1172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0C726422-892E-4B85-2D8B-3A30FCE68C78}"/>
              </a:ext>
            </a:extLst>
          </p:cNvPr>
          <p:cNvCxnSpPr>
            <a:cxnSpLocks/>
          </p:cNvCxnSpPr>
          <p:nvPr/>
        </p:nvCxnSpPr>
        <p:spPr>
          <a:xfrm flipV="1">
            <a:off x="2884585" y="2645495"/>
            <a:ext cx="0" cy="1172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7E422150-1A1F-1C11-3A24-957D4217DC9F}"/>
              </a:ext>
            </a:extLst>
          </p:cNvPr>
          <p:cNvCxnSpPr>
            <a:cxnSpLocks/>
          </p:cNvCxnSpPr>
          <p:nvPr/>
        </p:nvCxnSpPr>
        <p:spPr>
          <a:xfrm flipV="1">
            <a:off x="4664175" y="2645495"/>
            <a:ext cx="0" cy="1172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6E8F3DF2-1F80-492C-9B80-4B3ECAF93F64}"/>
              </a:ext>
            </a:extLst>
          </p:cNvPr>
          <p:cNvCxnSpPr>
            <a:cxnSpLocks/>
          </p:cNvCxnSpPr>
          <p:nvPr/>
        </p:nvCxnSpPr>
        <p:spPr>
          <a:xfrm flipH="1">
            <a:off x="1676738" y="811981"/>
            <a:ext cx="1304351" cy="116031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C945A2B-9A1C-24F9-72A2-15436CD17914}"/>
              </a:ext>
            </a:extLst>
          </p:cNvPr>
          <p:cNvSpPr txBox="1"/>
          <p:nvPr/>
        </p:nvSpPr>
        <p:spPr>
          <a:xfrm>
            <a:off x="2678414" y="546000"/>
            <a:ext cx="175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peephole connection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6AFAB7F4-A38E-CCFB-C939-FD8B9AF1CE5A}"/>
              </a:ext>
            </a:extLst>
          </p:cNvPr>
          <p:cNvCxnSpPr>
            <a:cxnSpLocks/>
          </p:cNvCxnSpPr>
          <p:nvPr/>
        </p:nvCxnSpPr>
        <p:spPr>
          <a:xfrm>
            <a:off x="4046326" y="808150"/>
            <a:ext cx="280040" cy="100529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909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E885285-BA1B-9F59-23AB-464FF42BF445}"/>
              </a:ext>
            </a:extLst>
          </p:cNvPr>
          <p:cNvGrpSpPr/>
          <p:nvPr/>
        </p:nvGrpSpPr>
        <p:grpSpPr>
          <a:xfrm>
            <a:off x="-11032165" y="-7448550"/>
            <a:ext cx="30728536" cy="19011900"/>
            <a:chOff x="-11032165" y="-7448550"/>
            <a:chExt cx="30728536" cy="190119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9524E6-7CBB-1BE0-92BC-F0A651410496}"/>
                </a:ext>
              </a:extLst>
            </p:cNvPr>
            <p:cNvSpPr/>
            <p:nvPr/>
          </p:nvSpPr>
          <p:spPr>
            <a:xfrm>
              <a:off x="-8877300" y="-7429500"/>
              <a:ext cx="25412700" cy="18764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FA9336B-E03A-BFAB-80F8-994C46C45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032165" y="-7448550"/>
              <a:ext cx="30728536" cy="1901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0504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558EC0-6B75-7594-D6DB-4CF04DC6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4"/>
          <a:stretch/>
        </p:blipFill>
        <p:spPr>
          <a:xfrm>
            <a:off x="-8879114" y="-6722836"/>
            <a:ext cx="31067059" cy="1890605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8A4377B-44AA-D056-A6E1-5C1309704AD8}"/>
              </a:ext>
            </a:extLst>
          </p:cNvPr>
          <p:cNvSpPr/>
          <p:nvPr/>
        </p:nvSpPr>
        <p:spPr>
          <a:xfrm>
            <a:off x="-5670549" y="-4281713"/>
            <a:ext cx="1117600" cy="1117600"/>
          </a:xfrm>
          <a:prstGeom prst="ellipse">
            <a:avLst/>
          </a:prstGeom>
          <a:noFill/>
          <a:ln w="76200">
            <a:solidFill>
              <a:srgbClr val="F44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DFA914E-C603-1548-A5E0-D210CB4A7B32}"/>
              </a:ext>
            </a:extLst>
          </p:cNvPr>
          <p:cNvSpPr/>
          <p:nvPr/>
        </p:nvSpPr>
        <p:spPr>
          <a:xfrm>
            <a:off x="-5665560" y="-1669141"/>
            <a:ext cx="1117600" cy="1117600"/>
          </a:xfrm>
          <a:prstGeom prst="ellipse">
            <a:avLst/>
          </a:prstGeom>
          <a:noFill/>
          <a:ln w="76200">
            <a:solidFill>
              <a:srgbClr val="F44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B81565A-167A-91C3-161D-CC3E19288F9A}"/>
              </a:ext>
            </a:extLst>
          </p:cNvPr>
          <p:cNvSpPr/>
          <p:nvPr/>
        </p:nvSpPr>
        <p:spPr>
          <a:xfrm>
            <a:off x="-5665560" y="947968"/>
            <a:ext cx="1117600" cy="1117600"/>
          </a:xfrm>
          <a:prstGeom prst="ellipse">
            <a:avLst/>
          </a:prstGeom>
          <a:noFill/>
          <a:ln w="76200">
            <a:solidFill>
              <a:srgbClr val="F44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86A3F45-1D6F-5367-2F99-5D7D087B9417}"/>
              </a:ext>
            </a:extLst>
          </p:cNvPr>
          <p:cNvSpPr/>
          <p:nvPr/>
        </p:nvSpPr>
        <p:spPr>
          <a:xfrm>
            <a:off x="-5661024" y="3565077"/>
            <a:ext cx="1117600" cy="1117600"/>
          </a:xfrm>
          <a:prstGeom prst="ellipse">
            <a:avLst/>
          </a:prstGeom>
          <a:noFill/>
          <a:ln w="76200">
            <a:solidFill>
              <a:srgbClr val="F44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B27AF4A-9840-0758-DEFA-5D7C7D22F291}"/>
              </a:ext>
            </a:extLst>
          </p:cNvPr>
          <p:cNvSpPr/>
          <p:nvPr/>
        </p:nvSpPr>
        <p:spPr>
          <a:xfrm>
            <a:off x="-5665560" y="6177649"/>
            <a:ext cx="1117600" cy="1117600"/>
          </a:xfrm>
          <a:prstGeom prst="ellipse">
            <a:avLst/>
          </a:prstGeom>
          <a:noFill/>
          <a:ln w="76200">
            <a:solidFill>
              <a:srgbClr val="F44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AC5C8DD-3FC7-8CE2-71BB-087D0344FCB8}"/>
              </a:ext>
            </a:extLst>
          </p:cNvPr>
          <p:cNvSpPr/>
          <p:nvPr/>
        </p:nvSpPr>
        <p:spPr>
          <a:xfrm>
            <a:off x="-5665560" y="8794758"/>
            <a:ext cx="1117600" cy="1117600"/>
          </a:xfrm>
          <a:prstGeom prst="ellipse">
            <a:avLst/>
          </a:prstGeom>
          <a:noFill/>
          <a:ln w="76200">
            <a:solidFill>
              <a:srgbClr val="F44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13A2AE4-F935-A4A5-0FD3-74703FDC743A}"/>
              </a:ext>
            </a:extLst>
          </p:cNvPr>
          <p:cNvSpPr/>
          <p:nvPr/>
        </p:nvSpPr>
        <p:spPr>
          <a:xfrm>
            <a:off x="-961014" y="-2936416"/>
            <a:ext cx="1117600" cy="111760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ED10577-1466-B315-9AB1-3E8F608D3199}"/>
              </a:ext>
            </a:extLst>
          </p:cNvPr>
          <p:cNvSpPr/>
          <p:nvPr/>
        </p:nvSpPr>
        <p:spPr>
          <a:xfrm>
            <a:off x="-961014" y="528001"/>
            <a:ext cx="1117600" cy="111760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C70AC51-9695-7B60-E136-08ACED2DC405}"/>
              </a:ext>
            </a:extLst>
          </p:cNvPr>
          <p:cNvSpPr/>
          <p:nvPr/>
        </p:nvSpPr>
        <p:spPr>
          <a:xfrm>
            <a:off x="-961014" y="3992418"/>
            <a:ext cx="1117600" cy="111760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AEABA4A-4C1D-70E5-3EEB-98B0284BAF3F}"/>
              </a:ext>
            </a:extLst>
          </p:cNvPr>
          <p:cNvSpPr/>
          <p:nvPr/>
        </p:nvSpPr>
        <p:spPr>
          <a:xfrm>
            <a:off x="-961014" y="7450396"/>
            <a:ext cx="1117600" cy="111760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39118EB-0A3A-1BF6-5F0B-01E387D2A0B7}"/>
              </a:ext>
            </a:extLst>
          </p:cNvPr>
          <p:cNvSpPr/>
          <p:nvPr/>
        </p:nvSpPr>
        <p:spPr>
          <a:xfrm>
            <a:off x="6844950" y="1385251"/>
            <a:ext cx="1034099" cy="103409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604C320-53B1-9B90-C41E-D78B03717E84}"/>
              </a:ext>
            </a:extLst>
          </p:cNvPr>
          <p:cNvSpPr/>
          <p:nvPr/>
        </p:nvSpPr>
        <p:spPr>
          <a:xfrm>
            <a:off x="6844950" y="3855401"/>
            <a:ext cx="1034099" cy="103409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1B8EB02-BD0B-57E0-B412-8C2343D338A9}"/>
              </a:ext>
            </a:extLst>
          </p:cNvPr>
          <p:cNvSpPr/>
          <p:nvPr/>
        </p:nvSpPr>
        <p:spPr>
          <a:xfrm>
            <a:off x="6844950" y="6340950"/>
            <a:ext cx="1034099" cy="103409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F62CD0D-59FA-0386-6E31-DC618A600876}"/>
              </a:ext>
            </a:extLst>
          </p:cNvPr>
          <p:cNvSpPr/>
          <p:nvPr/>
        </p:nvSpPr>
        <p:spPr>
          <a:xfrm>
            <a:off x="6844950" y="8820149"/>
            <a:ext cx="1034099" cy="103409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F6DB508-5853-031C-5602-47C87C097B26}"/>
              </a:ext>
            </a:extLst>
          </p:cNvPr>
          <p:cNvSpPr/>
          <p:nvPr/>
        </p:nvSpPr>
        <p:spPr>
          <a:xfrm>
            <a:off x="11296300" y="3465513"/>
            <a:ext cx="1034099" cy="103409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C36404D-8384-FD33-3FC6-0F31B152BDF6}"/>
              </a:ext>
            </a:extLst>
          </p:cNvPr>
          <p:cNvSpPr/>
          <p:nvPr/>
        </p:nvSpPr>
        <p:spPr>
          <a:xfrm>
            <a:off x="11296300" y="6742799"/>
            <a:ext cx="1034099" cy="103409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5047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23D64B-3A0E-234A-5EC4-E7C9AC8C7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0" r="10553"/>
          <a:stretch/>
        </p:blipFill>
        <p:spPr>
          <a:xfrm>
            <a:off x="-8553449" y="-13577392"/>
            <a:ext cx="32156400" cy="240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72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9050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1898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99BA4E-442B-113F-571F-9FC4007E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59" y="0"/>
            <a:ext cx="8411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08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69226F-410C-1597-440D-E6ECCDF5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00" y="0"/>
            <a:ext cx="867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438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9033469-FFF9-D8B6-A3CD-ECEF706E04F2}"/>
              </a:ext>
            </a:extLst>
          </p:cNvPr>
          <p:cNvGrpSpPr/>
          <p:nvPr/>
        </p:nvGrpSpPr>
        <p:grpSpPr>
          <a:xfrm>
            <a:off x="-7877649" y="-3148692"/>
            <a:ext cx="17074385" cy="14115142"/>
            <a:chOff x="-7877649" y="-3148692"/>
            <a:chExt cx="17074385" cy="1411514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B6C9F93-4480-A8EF-2478-873C2F541D3F}"/>
                </a:ext>
              </a:extLst>
            </p:cNvPr>
            <p:cNvGrpSpPr/>
            <p:nvPr/>
          </p:nvGrpSpPr>
          <p:grpSpPr>
            <a:xfrm>
              <a:off x="-7877649" y="-3148692"/>
              <a:ext cx="17074385" cy="14115142"/>
              <a:chOff x="-10301535" y="-87085"/>
              <a:chExt cx="17074385" cy="1411514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B7A2A354-9F3D-D0CA-8B2F-4BA77F1373CC}"/>
                  </a:ext>
                </a:extLst>
              </p:cNvPr>
              <p:cNvGrpSpPr/>
              <p:nvPr/>
            </p:nvGrpSpPr>
            <p:grpSpPr>
              <a:xfrm>
                <a:off x="-10279438" y="-87085"/>
                <a:ext cx="17052288" cy="14115142"/>
                <a:chOff x="-10279438" y="-87085"/>
                <a:chExt cx="17052288" cy="14115142"/>
              </a:xfrm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3CBC0B4F-3652-6A35-86B6-AAF7D482E876}"/>
                    </a:ext>
                  </a:extLst>
                </p:cNvPr>
                <p:cNvSpPr/>
                <p:nvPr/>
              </p:nvSpPr>
              <p:spPr>
                <a:xfrm>
                  <a:off x="-10279438" y="-72571"/>
                  <a:ext cx="17052288" cy="14100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D1CAF1F8-A2B0-0788-E916-FA78B983B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388"/>
                <a:stretch/>
              </p:blipFill>
              <p:spPr>
                <a:xfrm>
                  <a:off x="-5409349" y="7170057"/>
                  <a:ext cx="8121466" cy="6858000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CC90C057-A9DE-E02E-DBF0-8971BC2F4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96"/>
                <a:stretch/>
              </p:blipFill>
              <p:spPr>
                <a:xfrm>
                  <a:off x="-1348616" y="-87085"/>
                  <a:ext cx="8121466" cy="7006307"/>
                </a:xfrm>
                <a:prstGeom prst="rect">
                  <a:avLst/>
                </a:prstGeom>
              </p:spPr>
            </p:pic>
          </p:grp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21ADF381-E192-F9B8-9BF3-B2BC9D97E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301535" y="14514"/>
                <a:ext cx="8577655" cy="6904708"/>
              </a:xfrm>
              <a:prstGeom prst="rect">
                <a:avLst/>
              </a:prstGeom>
            </p:spPr>
          </p:pic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AFD6391-F729-722C-F58C-FF1A953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38194" y="7034894"/>
              <a:ext cx="418315" cy="80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9894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E8AAEA-5277-741A-7F82-848A3FED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7315" y="-2728684"/>
            <a:ext cx="37939659" cy="103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765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382DD2-29FC-8C66-1E3E-0B1C2245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63085" y="-15176123"/>
            <a:ext cx="29474505" cy="243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16492F9-8677-FDC6-E930-F8461974C122}"/>
              </a:ext>
            </a:extLst>
          </p:cNvPr>
          <p:cNvSpPr/>
          <p:nvPr/>
        </p:nvSpPr>
        <p:spPr>
          <a:xfrm>
            <a:off x="749303" y="440227"/>
            <a:ext cx="465991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37123EB-D56A-D0C1-818A-CB371BBB7898}"/>
              </a:ext>
            </a:extLst>
          </p:cNvPr>
          <p:cNvCxnSpPr>
            <a:cxnSpLocks/>
          </p:cNvCxnSpPr>
          <p:nvPr/>
        </p:nvCxnSpPr>
        <p:spPr>
          <a:xfrm>
            <a:off x="368291" y="807401"/>
            <a:ext cx="53634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5D7B7A1-A8C8-E935-D532-7D855DA89867}"/>
              </a:ext>
            </a:extLst>
          </p:cNvPr>
          <p:cNvGrpSpPr/>
          <p:nvPr/>
        </p:nvGrpSpPr>
        <p:grpSpPr>
          <a:xfrm>
            <a:off x="1147185" y="562215"/>
            <a:ext cx="377805" cy="461665"/>
            <a:chOff x="1921885" y="981315"/>
            <a:chExt cx="377805" cy="46166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0D87A47-EADF-9749-A81A-A9B0C8DC239C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4D3C77-6768-C250-2B45-2C3B5BEC5211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97978BE-CA30-F575-8256-28C2DB98D4AC}"/>
              </a:ext>
            </a:extLst>
          </p:cNvPr>
          <p:cNvGrpSpPr/>
          <p:nvPr/>
        </p:nvGrpSpPr>
        <p:grpSpPr>
          <a:xfrm>
            <a:off x="2974159" y="562215"/>
            <a:ext cx="377805" cy="461665"/>
            <a:chOff x="1921885" y="981315"/>
            <a:chExt cx="377805" cy="461665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47E57F0-A4C4-1A0C-188C-C1DA3831C25A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0BC20B5-7177-F1D4-C02F-84F958A5ED8B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0AC13FA-74AB-7E7B-94C4-BBEECB2A2F75}"/>
              </a:ext>
            </a:extLst>
          </p:cNvPr>
          <p:cNvGrpSpPr/>
          <p:nvPr/>
        </p:nvGrpSpPr>
        <p:grpSpPr>
          <a:xfrm>
            <a:off x="415925" y="2191388"/>
            <a:ext cx="3661811" cy="298611"/>
            <a:chOff x="1348339" y="2973169"/>
            <a:chExt cx="3661811" cy="298611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BA3ED37-FAF7-D7CC-107E-E24B0BA1F60C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0044BF4-B15A-574A-B1E6-7019C9DED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A2B8F35-A6ED-A068-F008-82C7155A1A83}"/>
              </a:ext>
            </a:extLst>
          </p:cNvPr>
          <p:cNvGrpSpPr/>
          <p:nvPr/>
        </p:nvGrpSpPr>
        <p:grpSpPr>
          <a:xfrm>
            <a:off x="4059945" y="1553193"/>
            <a:ext cx="472379" cy="605797"/>
            <a:chOff x="4991810" y="2162803"/>
            <a:chExt cx="472379" cy="605797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2CA9E3C-E4AB-4633-1396-7780C54FA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C3424C3-8CD7-0FFC-D9E6-F63210106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87C3EF01-6F39-7B1A-E2B0-BC14CDD0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943" y="1863945"/>
            <a:ext cx="576355" cy="362450"/>
          </a:xfrm>
          <a:prstGeom prst="rect">
            <a:avLst/>
          </a:prstGeom>
        </p:spPr>
      </p:pic>
      <p:grpSp>
        <p:nvGrpSpPr>
          <p:cNvPr id="81" name="组合 80">
            <a:extLst>
              <a:ext uri="{FF2B5EF4-FFF2-40B4-BE49-F238E27FC236}">
                <a16:creationId xmlns:a16="http://schemas.microsoft.com/office/drawing/2014/main" id="{0A27EB98-681A-1F1F-7C84-D88CDAAF0BC6}"/>
              </a:ext>
            </a:extLst>
          </p:cNvPr>
          <p:cNvGrpSpPr/>
          <p:nvPr/>
        </p:nvGrpSpPr>
        <p:grpSpPr>
          <a:xfrm>
            <a:off x="4696155" y="793047"/>
            <a:ext cx="965764" cy="1697673"/>
            <a:chOff x="5628021" y="1574107"/>
            <a:chExt cx="965764" cy="1697673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2EDE76C8-9A24-CAB5-C875-CAFC157A7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B02CE08B-1927-DEC0-3274-5CAB91CA9AB0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AB6132-9E5A-F581-CEE6-EC0A9C04C29B}"/>
              </a:ext>
            </a:extLst>
          </p:cNvPr>
          <p:cNvGrpSpPr/>
          <p:nvPr/>
        </p:nvGrpSpPr>
        <p:grpSpPr>
          <a:xfrm>
            <a:off x="4421469" y="951888"/>
            <a:ext cx="910576" cy="348817"/>
            <a:chOff x="1777693" y="951806"/>
            <a:chExt cx="981529" cy="37599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7FB5422-C561-A6EB-2BA7-7428B4DA2591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5D7BE84-AC1A-DADB-A6D9-18A651C01847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2B7DD61-AE9D-DE82-1515-7823F6412022}"/>
              </a:ext>
            </a:extLst>
          </p:cNvPr>
          <p:cNvGrpSpPr/>
          <p:nvPr/>
        </p:nvGrpSpPr>
        <p:grpSpPr>
          <a:xfrm>
            <a:off x="4518031" y="1337263"/>
            <a:ext cx="377805" cy="461665"/>
            <a:chOff x="1921885" y="981315"/>
            <a:chExt cx="377805" cy="461665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0AC60C8-2104-B3E2-3742-1666ED3406AB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62E420-3524-137E-B202-FE27DAAC550D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9A584D1-C31F-62E7-67CD-AEDFD7F9E0B3}"/>
              </a:ext>
            </a:extLst>
          </p:cNvPr>
          <p:cNvCxnSpPr>
            <a:cxnSpLocks/>
          </p:cNvCxnSpPr>
          <p:nvPr/>
        </p:nvCxnSpPr>
        <p:spPr>
          <a:xfrm flipV="1">
            <a:off x="1343199" y="96912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E1924A44-145D-1B2B-3E88-1D613DAE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49" y="1863945"/>
            <a:ext cx="576355" cy="362450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A27D6780-3319-3A5A-C4B8-66A197B737AE}"/>
              </a:ext>
            </a:extLst>
          </p:cNvPr>
          <p:cNvGrpSpPr/>
          <p:nvPr/>
        </p:nvGrpSpPr>
        <p:grpSpPr>
          <a:xfrm>
            <a:off x="2256888" y="1553193"/>
            <a:ext cx="733696" cy="934819"/>
            <a:chOff x="4991810" y="2162803"/>
            <a:chExt cx="733696" cy="934819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5D72FAA-4BB1-691D-037F-BB1ED21EF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9348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7E95FD70-48F4-A58B-E4A1-5A2478ABFD57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02" y="2180328"/>
              <a:ext cx="71940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3F12A21A-4BDE-89C2-5CC5-77DCAA79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90" y="1863945"/>
            <a:ext cx="576355" cy="362450"/>
          </a:xfrm>
          <a:prstGeom prst="rect">
            <a:avLst/>
          </a:prstGeom>
        </p:spPr>
      </p:pic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2B69746D-E450-16C9-606E-F5AEFF3AB6A2}"/>
              </a:ext>
            </a:extLst>
          </p:cNvPr>
          <p:cNvCxnSpPr>
            <a:cxnSpLocks/>
          </p:cNvCxnSpPr>
          <p:nvPr/>
        </p:nvCxnSpPr>
        <p:spPr>
          <a:xfrm flipV="1">
            <a:off x="3167003" y="96912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1522E54-5CAA-FD74-9E0E-DD15AE13DC5D}"/>
              </a:ext>
            </a:extLst>
          </p:cNvPr>
          <p:cNvGrpSpPr/>
          <p:nvPr/>
        </p:nvGrpSpPr>
        <p:grpSpPr>
          <a:xfrm>
            <a:off x="2974159" y="1332584"/>
            <a:ext cx="377805" cy="461665"/>
            <a:chOff x="1921885" y="981315"/>
            <a:chExt cx="377805" cy="46166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4C73E9D-973C-AE36-E7E0-86193D76D1EB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90FC618-EBD9-19AE-ABFC-21E2628367FB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73995701-3B99-C861-286B-62B4D581D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42" y="1920130"/>
            <a:ext cx="606064" cy="308973"/>
          </a:xfrm>
          <a:prstGeom prst="rect">
            <a:avLst/>
          </a:prstGeom>
        </p:spPr>
      </p:pic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4F4B9E1C-016A-69A0-683A-6CB859496A86}"/>
              </a:ext>
            </a:extLst>
          </p:cNvPr>
          <p:cNvCxnSpPr>
            <a:cxnSpLocks/>
          </p:cNvCxnSpPr>
          <p:nvPr/>
        </p:nvCxnSpPr>
        <p:spPr>
          <a:xfrm flipV="1">
            <a:off x="1132652" y="251039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40309D56-84FB-3FDC-DBA2-32DEE8F8BB49}"/>
              </a:ext>
            </a:extLst>
          </p:cNvPr>
          <p:cNvCxnSpPr>
            <a:cxnSpLocks/>
          </p:cNvCxnSpPr>
          <p:nvPr/>
        </p:nvCxnSpPr>
        <p:spPr>
          <a:xfrm flipV="1">
            <a:off x="5163898" y="90297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6AF012BA-B88B-31E0-19AF-FF28CB00960C}"/>
              </a:ext>
            </a:extLst>
          </p:cNvPr>
          <p:cNvCxnSpPr>
            <a:cxnSpLocks/>
          </p:cNvCxnSpPr>
          <p:nvPr/>
        </p:nvCxnSpPr>
        <p:spPr>
          <a:xfrm flipV="1">
            <a:off x="5163797" y="180357"/>
            <a:ext cx="0" cy="5397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7DC5F846-E02D-D4F5-88EA-76ECF938916E}"/>
                  </a:ext>
                </a:extLst>
              </p:cNvPr>
              <p:cNvSpPr txBox="1"/>
              <p:nvPr/>
            </p:nvSpPr>
            <p:spPr>
              <a:xfrm>
                <a:off x="262150" y="43703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7DC5F846-E02D-D4F5-88EA-76ECF9389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0" y="437034"/>
                <a:ext cx="525528" cy="307777"/>
              </a:xfrm>
              <a:prstGeom prst="rect">
                <a:avLst/>
              </a:prstGeom>
              <a:blipFill>
                <a:blip r:embed="rId4"/>
                <a:stretch>
                  <a:fillRect l="-4651" r="-348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1F5A6DB1-B887-EAEE-C7D5-E49B38834E60}"/>
                  </a:ext>
                </a:extLst>
              </p:cNvPr>
              <p:cNvSpPr txBox="1"/>
              <p:nvPr/>
            </p:nvSpPr>
            <p:spPr>
              <a:xfrm>
                <a:off x="5429476" y="43703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1F5A6DB1-B887-EAEE-C7D5-E49B38834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476" y="437034"/>
                <a:ext cx="280269" cy="307777"/>
              </a:xfrm>
              <a:prstGeom prst="rect">
                <a:avLst/>
              </a:prstGeom>
              <a:blipFill>
                <a:blip r:embed="rId5"/>
                <a:stretch>
                  <a:fillRect l="-10870" r="-434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EAC7177-6336-6773-AF36-80502BD9F7A7}"/>
                  </a:ext>
                </a:extLst>
              </p:cNvPr>
              <p:cNvSpPr txBox="1"/>
              <p:nvPr/>
            </p:nvSpPr>
            <p:spPr>
              <a:xfrm>
                <a:off x="262150" y="211200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EAC7177-6336-6773-AF36-80502BD9F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0" y="2112002"/>
                <a:ext cx="525528" cy="307777"/>
              </a:xfrm>
              <a:prstGeom prst="rect">
                <a:avLst/>
              </a:prstGeom>
              <a:blipFill>
                <a:blip r:embed="rId6"/>
                <a:stretch>
                  <a:fillRect l="-12791" r="-6977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E558683-EB66-E496-5DAA-0EC0001829FC}"/>
                  </a:ext>
                </a:extLst>
              </p:cNvPr>
              <p:cNvSpPr txBox="1"/>
              <p:nvPr/>
            </p:nvSpPr>
            <p:spPr>
              <a:xfrm>
                <a:off x="5429476" y="211200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E558683-EB66-E496-5DAA-0EC000182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476" y="2112002"/>
                <a:ext cx="280269" cy="307777"/>
              </a:xfrm>
              <a:prstGeom prst="rect">
                <a:avLst/>
              </a:prstGeom>
              <a:blipFill>
                <a:blip r:embed="rId7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471D6854-5F1D-C2B1-13BE-5629C7ED3F86}"/>
                  </a:ext>
                </a:extLst>
              </p:cNvPr>
              <p:cNvSpPr txBox="1"/>
              <p:nvPr/>
            </p:nvSpPr>
            <p:spPr>
              <a:xfrm>
                <a:off x="4843675" y="8127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471D6854-5F1D-C2B1-13BE-5629C7ED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75" y="81273"/>
                <a:ext cx="280269" cy="307777"/>
              </a:xfrm>
              <a:prstGeom prst="rect">
                <a:avLst/>
              </a:prstGeom>
              <a:blipFill>
                <a:blip r:embed="rId8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249B131-E953-EA70-F6FA-38ED960BC725}"/>
                  </a:ext>
                </a:extLst>
              </p:cNvPr>
              <p:cNvSpPr txBox="1"/>
              <p:nvPr/>
            </p:nvSpPr>
            <p:spPr>
              <a:xfrm>
                <a:off x="792172" y="269212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249B131-E953-EA70-F6FA-38ED960B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72" y="2692120"/>
                <a:ext cx="348474" cy="307777"/>
              </a:xfrm>
              <a:prstGeom prst="rect">
                <a:avLst/>
              </a:prstGeom>
              <a:blipFill>
                <a:blip r:embed="rId9"/>
                <a:stretch>
                  <a:fillRect l="-175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D27B6B51-4010-9446-52DE-7C379ABD3C8D}"/>
              </a:ext>
            </a:extLst>
          </p:cNvPr>
          <p:cNvSpPr/>
          <p:nvPr/>
        </p:nvSpPr>
        <p:spPr>
          <a:xfrm>
            <a:off x="982664" y="181764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B6677B7B-C4F3-324E-FCBB-EB756E8BDC7A}"/>
              </a:ext>
            </a:extLst>
          </p:cNvPr>
          <p:cNvSpPr/>
          <p:nvPr/>
        </p:nvSpPr>
        <p:spPr>
          <a:xfrm>
            <a:off x="1872681" y="1817640"/>
            <a:ext cx="802562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AE9F98AB-33D8-9DD8-8FC9-2FA3EFAF1506}"/>
              </a:ext>
            </a:extLst>
          </p:cNvPr>
          <p:cNvSpPr/>
          <p:nvPr/>
        </p:nvSpPr>
        <p:spPr>
          <a:xfrm>
            <a:off x="2794297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69DE68AC-E1EE-E6CB-AF6B-B2C3AA08B23E}"/>
              </a:ext>
            </a:extLst>
          </p:cNvPr>
          <p:cNvSpPr/>
          <p:nvPr/>
        </p:nvSpPr>
        <p:spPr>
          <a:xfrm>
            <a:off x="3690645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36F141C-5313-9E9D-0514-06F1939ECAB4}"/>
              </a:ext>
            </a:extLst>
          </p:cNvPr>
          <p:cNvCxnSpPr>
            <a:cxnSpLocks/>
          </p:cNvCxnSpPr>
          <p:nvPr/>
        </p:nvCxnSpPr>
        <p:spPr>
          <a:xfrm flipV="1">
            <a:off x="1343199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72499591-C64E-0682-15B2-6F91231D9947}"/>
              </a:ext>
            </a:extLst>
          </p:cNvPr>
          <p:cNvCxnSpPr>
            <a:cxnSpLocks/>
          </p:cNvCxnSpPr>
          <p:nvPr/>
        </p:nvCxnSpPr>
        <p:spPr>
          <a:xfrm flipV="1">
            <a:off x="2245949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1BCFFDC0-9F36-4EF5-94BA-29B29486F076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3137205" y="2676883"/>
            <a:ext cx="4556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1591E39E-6EB3-05E5-AC3F-4BE5C5175432}"/>
              </a:ext>
            </a:extLst>
          </p:cNvPr>
          <p:cNvCxnSpPr>
            <a:cxnSpLocks/>
          </p:cNvCxnSpPr>
          <p:nvPr/>
        </p:nvCxnSpPr>
        <p:spPr>
          <a:xfrm flipV="1">
            <a:off x="4058307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F625E570-9BE4-E356-6D21-331913B50F39}"/>
              </a:ext>
            </a:extLst>
          </p:cNvPr>
          <p:cNvSpPr txBox="1"/>
          <p:nvPr/>
        </p:nvSpPr>
        <p:spPr>
          <a:xfrm>
            <a:off x="895037" y="3158338"/>
            <a:ext cx="902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Forget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B410F36-EFAF-D73C-44DE-6550CE33504C}"/>
              </a:ext>
            </a:extLst>
          </p:cNvPr>
          <p:cNvSpPr txBox="1"/>
          <p:nvPr/>
        </p:nvSpPr>
        <p:spPr>
          <a:xfrm>
            <a:off x="1771163" y="3158338"/>
            <a:ext cx="902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923100B-942B-9C33-3333-7A4803AA15CB}"/>
              </a:ext>
            </a:extLst>
          </p:cNvPr>
          <p:cNvSpPr txBox="1"/>
          <p:nvPr/>
        </p:nvSpPr>
        <p:spPr>
          <a:xfrm>
            <a:off x="2613611" y="3083404"/>
            <a:ext cx="1047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Candidate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for cell state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9037B56-AAC9-156C-121D-B9E5C08B400B}"/>
              </a:ext>
            </a:extLst>
          </p:cNvPr>
          <p:cNvSpPr txBox="1"/>
          <p:nvPr/>
        </p:nvSpPr>
        <p:spPr>
          <a:xfrm>
            <a:off x="3642298" y="3158338"/>
            <a:ext cx="902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008EF312-7CAF-FE31-F470-10C1E6856735}"/>
              </a:ext>
            </a:extLst>
          </p:cNvPr>
          <p:cNvCxnSpPr>
            <a:cxnSpLocks/>
          </p:cNvCxnSpPr>
          <p:nvPr/>
        </p:nvCxnSpPr>
        <p:spPr>
          <a:xfrm flipV="1">
            <a:off x="857906" y="827088"/>
            <a:ext cx="0" cy="15482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619F5E9-160E-0801-A8B3-0864CE7B9082}"/>
              </a:ext>
            </a:extLst>
          </p:cNvPr>
          <p:cNvCxnSpPr>
            <a:cxnSpLocks/>
          </p:cNvCxnSpPr>
          <p:nvPr/>
        </p:nvCxnSpPr>
        <p:spPr>
          <a:xfrm>
            <a:off x="843614" y="2358558"/>
            <a:ext cx="128672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A7FF97BE-3A85-F7FF-65F0-D16E056B3660}"/>
              </a:ext>
            </a:extLst>
          </p:cNvPr>
          <p:cNvCxnSpPr>
            <a:cxnSpLocks/>
          </p:cNvCxnSpPr>
          <p:nvPr/>
        </p:nvCxnSpPr>
        <p:spPr>
          <a:xfrm flipV="1">
            <a:off x="3617774" y="827088"/>
            <a:ext cx="0" cy="15482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1B33A45E-8303-CB79-EE44-DA2DC85C9E13}"/>
              </a:ext>
            </a:extLst>
          </p:cNvPr>
          <p:cNvCxnSpPr>
            <a:cxnSpLocks/>
          </p:cNvCxnSpPr>
          <p:nvPr/>
        </p:nvCxnSpPr>
        <p:spPr>
          <a:xfrm>
            <a:off x="3601804" y="2358558"/>
            <a:ext cx="30741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6F834B78-3D9F-C5B1-EE01-C841FC745B98}"/>
              </a:ext>
            </a:extLst>
          </p:cNvPr>
          <p:cNvCxnSpPr>
            <a:cxnSpLocks/>
          </p:cNvCxnSpPr>
          <p:nvPr/>
        </p:nvCxnSpPr>
        <p:spPr>
          <a:xfrm flipV="1">
            <a:off x="1184371" y="2226395"/>
            <a:ext cx="0" cy="1172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0C726422-892E-4B85-2D8B-3A30FCE68C78}"/>
              </a:ext>
            </a:extLst>
          </p:cNvPr>
          <p:cNvCxnSpPr>
            <a:cxnSpLocks/>
          </p:cNvCxnSpPr>
          <p:nvPr/>
        </p:nvCxnSpPr>
        <p:spPr>
          <a:xfrm flipV="1">
            <a:off x="2109885" y="2226395"/>
            <a:ext cx="0" cy="1172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7E422150-1A1F-1C11-3A24-957D4217DC9F}"/>
              </a:ext>
            </a:extLst>
          </p:cNvPr>
          <p:cNvCxnSpPr>
            <a:cxnSpLocks/>
          </p:cNvCxnSpPr>
          <p:nvPr/>
        </p:nvCxnSpPr>
        <p:spPr>
          <a:xfrm flipV="1">
            <a:off x="3889475" y="2226395"/>
            <a:ext cx="0" cy="1172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6E8F3DF2-1F80-492C-9B80-4B3ECAF93F64}"/>
              </a:ext>
            </a:extLst>
          </p:cNvPr>
          <p:cNvCxnSpPr>
            <a:cxnSpLocks/>
          </p:cNvCxnSpPr>
          <p:nvPr/>
        </p:nvCxnSpPr>
        <p:spPr>
          <a:xfrm flipH="1">
            <a:off x="902038" y="392881"/>
            <a:ext cx="1304351" cy="116031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C945A2B-9A1C-24F9-72A2-15436CD17914}"/>
              </a:ext>
            </a:extLst>
          </p:cNvPr>
          <p:cNvSpPr txBox="1"/>
          <p:nvPr/>
        </p:nvSpPr>
        <p:spPr>
          <a:xfrm>
            <a:off x="1903714" y="126900"/>
            <a:ext cx="175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peephole connection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6AFAB7F4-A38E-CCFB-C939-FD8B9AF1CE5A}"/>
              </a:ext>
            </a:extLst>
          </p:cNvPr>
          <p:cNvCxnSpPr>
            <a:cxnSpLocks/>
          </p:cNvCxnSpPr>
          <p:nvPr/>
        </p:nvCxnSpPr>
        <p:spPr>
          <a:xfrm>
            <a:off x="3271626" y="389050"/>
            <a:ext cx="280040" cy="100529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989318C-B265-21CE-2786-6D1B5F02609B}"/>
              </a:ext>
            </a:extLst>
          </p:cNvPr>
          <p:cNvSpPr/>
          <p:nvPr/>
        </p:nvSpPr>
        <p:spPr>
          <a:xfrm>
            <a:off x="6475252" y="440227"/>
            <a:ext cx="389557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95A6AF4-4350-B3B3-754D-14ED6BE8FB30}"/>
              </a:ext>
            </a:extLst>
          </p:cNvPr>
          <p:cNvCxnSpPr>
            <a:cxnSpLocks/>
          </p:cNvCxnSpPr>
          <p:nvPr/>
        </p:nvCxnSpPr>
        <p:spPr>
          <a:xfrm>
            <a:off x="6094240" y="807401"/>
            <a:ext cx="453636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EDB505-F459-7FAE-0FB7-331ECDCC233F}"/>
              </a:ext>
            </a:extLst>
          </p:cNvPr>
          <p:cNvGrpSpPr/>
          <p:nvPr/>
        </p:nvGrpSpPr>
        <p:grpSpPr>
          <a:xfrm>
            <a:off x="6873134" y="562215"/>
            <a:ext cx="377805" cy="461665"/>
            <a:chOff x="1921885" y="981315"/>
            <a:chExt cx="377805" cy="461665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E62B0C1-4A35-5B1B-A185-59E80B600967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9151750-A70B-1716-3970-048EC737C54A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0AF4E5F-4FC2-E06A-6E56-4F6A5CD1C126}"/>
              </a:ext>
            </a:extLst>
          </p:cNvPr>
          <p:cNvGrpSpPr/>
          <p:nvPr/>
        </p:nvGrpSpPr>
        <p:grpSpPr>
          <a:xfrm>
            <a:off x="7942849" y="562215"/>
            <a:ext cx="377805" cy="461665"/>
            <a:chOff x="1921885" y="981315"/>
            <a:chExt cx="377805" cy="461665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47E8F27-FB4B-EF39-5624-8B8C863A523C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0F77F86-640A-7540-0DF8-C941F25FD440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27E0C1-682B-B17A-9CA1-E4B0F38BDCB1}"/>
              </a:ext>
            </a:extLst>
          </p:cNvPr>
          <p:cNvGrpSpPr/>
          <p:nvPr/>
        </p:nvGrpSpPr>
        <p:grpSpPr>
          <a:xfrm>
            <a:off x="6118059" y="2191388"/>
            <a:ext cx="2943389" cy="298611"/>
            <a:chOff x="1348339" y="2973169"/>
            <a:chExt cx="3661811" cy="298611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5165A3C-F7E3-D4FD-4E9F-5482F1B68617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DAFA5F4C-8D97-EC4C-94D8-EB51F4B0F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9E8C8A-1E09-2CE2-4166-F35F6CAD8974}"/>
              </a:ext>
            </a:extLst>
          </p:cNvPr>
          <p:cNvGrpSpPr/>
          <p:nvPr/>
        </p:nvGrpSpPr>
        <p:grpSpPr>
          <a:xfrm>
            <a:off x="9028635" y="1553193"/>
            <a:ext cx="472379" cy="605797"/>
            <a:chOff x="4991810" y="2162803"/>
            <a:chExt cx="472379" cy="605797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8E259618-8A61-9F02-BDFF-25B120BAAE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1486B5E-A953-E284-2E67-2954A84E0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BAA88994-A440-3499-7452-DBCB3C126E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3633" y="1863945"/>
            <a:ext cx="576355" cy="362450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EDB1C66C-3FBC-F089-6937-C89788BE2970}"/>
              </a:ext>
            </a:extLst>
          </p:cNvPr>
          <p:cNvGrpSpPr/>
          <p:nvPr/>
        </p:nvGrpSpPr>
        <p:grpSpPr>
          <a:xfrm>
            <a:off x="9664845" y="793047"/>
            <a:ext cx="965764" cy="1697673"/>
            <a:chOff x="5628021" y="1574107"/>
            <a:chExt cx="965764" cy="1697673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4F30CFE-AC76-D40B-4E2A-230910962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EEA33214-7210-59E1-7897-E77CB79F1E86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73A4B82-B97A-56E9-04AA-868A9123EA1E}"/>
              </a:ext>
            </a:extLst>
          </p:cNvPr>
          <p:cNvGrpSpPr/>
          <p:nvPr/>
        </p:nvGrpSpPr>
        <p:grpSpPr>
          <a:xfrm>
            <a:off x="9390159" y="951888"/>
            <a:ext cx="910576" cy="348817"/>
            <a:chOff x="1777693" y="951806"/>
            <a:chExt cx="981529" cy="375997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4A431946-89A7-849A-C68D-19CE9EAD9394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7D8FEB3-1909-DFD9-0E00-20E4DEEA38CE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670D204-8FE7-1901-1E31-53619B5D1B67}"/>
              </a:ext>
            </a:extLst>
          </p:cNvPr>
          <p:cNvGrpSpPr/>
          <p:nvPr/>
        </p:nvGrpSpPr>
        <p:grpSpPr>
          <a:xfrm>
            <a:off x="9486721" y="1337263"/>
            <a:ext cx="377805" cy="461665"/>
            <a:chOff x="1921885" y="981315"/>
            <a:chExt cx="377805" cy="461665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CB80B4F-7E54-58C3-7478-76588D20D0CE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742217B-E98A-F496-6223-F71149AA9ECE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07386BE-C8F5-9456-6232-4A2D70C28824}"/>
              </a:ext>
            </a:extLst>
          </p:cNvPr>
          <p:cNvCxnSpPr>
            <a:cxnSpLocks/>
          </p:cNvCxnSpPr>
          <p:nvPr/>
        </p:nvCxnSpPr>
        <p:spPr>
          <a:xfrm flipV="1">
            <a:off x="7069148" y="96912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片 69">
            <a:extLst>
              <a:ext uri="{FF2B5EF4-FFF2-40B4-BE49-F238E27FC236}">
                <a16:creationId xmlns:a16="http://schemas.microsoft.com/office/drawing/2014/main" id="{A33EA888-3215-83CA-9DF3-D81DED8D2D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898" y="1863945"/>
            <a:ext cx="576355" cy="362450"/>
          </a:xfrm>
          <a:prstGeom prst="rect">
            <a:avLst/>
          </a:prstGeom>
        </p:spPr>
      </p:pic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AFA76EA-F5E4-3FB6-1AD8-4983F8F90E16}"/>
              </a:ext>
            </a:extLst>
          </p:cNvPr>
          <p:cNvCxnSpPr>
            <a:cxnSpLocks/>
          </p:cNvCxnSpPr>
          <p:nvPr/>
        </p:nvCxnSpPr>
        <p:spPr>
          <a:xfrm flipV="1">
            <a:off x="8135693" y="96912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638207CA-3274-CE19-E79C-21652451331A}"/>
              </a:ext>
            </a:extLst>
          </p:cNvPr>
          <p:cNvGrpSpPr/>
          <p:nvPr/>
        </p:nvGrpSpPr>
        <p:grpSpPr>
          <a:xfrm>
            <a:off x="7942849" y="1332584"/>
            <a:ext cx="377805" cy="461665"/>
            <a:chOff x="1921885" y="981315"/>
            <a:chExt cx="377805" cy="461665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14E21EB-9B9A-8BD0-1755-7771F7FEF132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B1295BD-DC6E-605A-CE12-B8C559CAF061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E9BFF48C-E0BB-EDD9-1B81-F9C8944FD4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6932" y="1920130"/>
            <a:ext cx="606064" cy="308973"/>
          </a:xfrm>
          <a:prstGeom prst="rect">
            <a:avLst/>
          </a:prstGeom>
        </p:spPr>
      </p:pic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D0664A16-FCC2-39E5-91C4-D309FE5665B3}"/>
              </a:ext>
            </a:extLst>
          </p:cNvPr>
          <p:cNvCxnSpPr>
            <a:cxnSpLocks/>
          </p:cNvCxnSpPr>
          <p:nvPr/>
        </p:nvCxnSpPr>
        <p:spPr>
          <a:xfrm flipV="1">
            <a:off x="6858601" y="251039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0CE11270-03ED-68FB-98E6-62BE6BBBE109}"/>
              </a:ext>
            </a:extLst>
          </p:cNvPr>
          <p:cNvCxnSpPr>
            <a:cxnSpLocks/>
          </p:cNvCxnSpPr>
          <p:nvPr/>
        </p:nvCxnSpPr>
        <p:spPr>
          <a:xfrm flipV="1">
            <a:off x="10132588" y="90297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C2BFE98-D969-7196-D121-A22F9D3308A5}"/>
              </a:ext>
            </a:extLst>
          </p:cNvPr>
          <p:cNvCxnSpPr>
            <a:cxnSpLocks/>
          </p:cNvCxnSpPr>
          <p:nvPr/>
        </p:nvCxnSpPr>
        <p:spPr>
          <a:xfrm flipV="1">
            <a:off x="10132487" y="180357"/>
            <a:ext cx="0" cy="5397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645D504-EF8B-3893-E728-AC2D5F12F830}"/>
                  </a:ext>
                </a:extLst>
              </p:cNvPr>
              <p:cNvSpPr txBox="1"/>
              <p:nvPr/>
            </p:nvSpPr>
            <p:spPr>
              <a:xfrm>
                <a:off x="5988099" y="43703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645D504-EF8B-3893-E728-AC2D5F12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99" y="437034"/>
                <a:ext cx="525528" cy="307777"/>
              </a:xfrm>
              <a:prstGeom prst="rect">
                <a:avLst/>
              </a:prstGeom>
              <a:blipFill>
                <a:blip r:embed="rId12"/>
                <a:stretch>
                  <a:fillRect l="-4598" r="-2299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D7AA6C1F-470C-7972-BC35-0C5C8D2551D7}"/>
                  </a:ext>
                </a:extLst>
              </p:cNvPr>
              <p:cNvSpPr txBox="1"/>
              <p:nvPr/>
            </p:nvSpPr>
            <p:spPr>
              <a:xfrm>
                <a:off x="10398166" y="43703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D7AA6C1F-470C-7972-BC35-0C5C8D255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166" y="437034"/>
                <a:ext cx="280269" cy="307777"/>
              </a:xfrm>
              <a:prstGeom prst="rect">
                <a:avLst/>
              </a:prstGeom>
              <a:blipFill>
                <a:blip r:embed="rId13"/>
                <a:stretch>
                  <a:fillRect l="-10870" r="-434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A6A68C2-0994-9307-F649-854D8100CFB9}"/>
                  </a:ext>
                </a:extLst>
              </p:cNvPr>
              <p:cNvSpPr txBox="1"/>
              <p:nvPr/>
            </p:nvSpPr>
            <p:spPr>
              <a:xfrm>
                <a:off x="5988099" y="211200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A6A68C2-0994-9307-F649-854D8100C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99" y="2112002"/>
                <a:ext cx="525528" cy="307777"/>
              </a:xfrm>
              <a:prstGeom prst="rect">
                <a:avLst/>
              </a:prstGeom>
              <a:blipFill>
                <a:blip r:embed="rId14"/>
                <a:stretch>
                  <a:fillRect l="-12644" r="-5747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DEECDA4-9885-02F1-8CE0-216CCE8EC4A2}"/>
                  </a:ext>
                </a:extLst>
              </p:cNvPr>
              <p:cNvSpPr txBox="1"/>
              <p:nvPr/>
            </p:nvSpPr>
            <p:spPr>
              <a:xfrm>
                <a:off x="10398166" y="211200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DEECDA4-9885-02F1-8CE0-216CCE8EC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166" y="2112002"/>
                <a:ext cx="280269" cy="307777"/>
              </a:xfrm>
              <a:prstGeom prst="rect">
                <a:avLst/>
              </a:prstGeom>
              <a:blipFill>
                <a:blip r:embed="rId15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2092A6E0-A6C2-8CCB-FE54-382C76D35655}"/>
                  </a:ext>
                </a:extLst>
              </p:cNvPr>
              <p:cNvSpPr txBox="1"/>
              <p:nvPr/>
            </p:nvSpPr>
            <p:spPr>
              <a:xfrm>
                <a:off x="9812365" y="8127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2092A6E0-A6C2-8CCB-FE54-382C76D3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365" y="81273"/>
                <a:ext cx="280269" cy="307777"/>
              </a:xfrm>
              <a:prstGeom prst="rect">
                <a:avLst/>
              </a:prstGeom>
              <a:blipFill>
                <a:blip r:embed="rId16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19A72B06-8EB7-1783-115B-B67CC185178F}"/>
                  </a:ext>
                </a:extLst>
              </p:cNvPr>
              <p:cNvSpPr txBox="1"/>
              <p:nvPr/>
            </p:nvSpPr>
            <p:spPr>
              <a:xfrm>
                <a:off x="6518121" y="269212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19A72B06-8EB7-1783-115B-B67CC1851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121" y="2692120"/>
                <a:ext cx="348474" cy="307777"/>
              </a:xfrm>
              <a:prstGeom prst="rect">
                <a:avLst/>
              </a:prstGeom>
              <a:blipFill>
                <a:blip r:embed="rId1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71E3000A-2BE7-560C-803D-199A212D4E45}"/>
              </a:ext>
            </a:extLst>
          </p:cNvPr>
          <p:cNvSpPr/>
          <p:nvPr/>
        </p:nvSpPr>
        <p:spPr>
          <a:xfrm>
            <a:off x="6708613" y="181764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6D6A9B73-48CD-9D7E-B388-6026E4912D42}"/>
              </a:ext>
            </a:extLst>
          </p:cNvPr>
          <p:cNvSpPr/>
          <p:nvPr/>
        </p:nvSpPr>
        <p:spPr>
          <a:xfrm>
            <a:off x="7762987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E4269076-6818-2909-9E59-115F8794695C}"/>
              </a:ext>
            </a:extLst>
          </p:cNvPr>
          <p:cNvSpPr/>
          <p:nvPr/>
        </p:nvSpPr>
        <p:spPr>
          <a:xfrm>
            <a:off x="8659335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75017B4-9EBB-A107-BF60-4A2FD89E030F}"/>
              </a:ext>
            </a:extLst>
          </p:cNvPr>
          <p:cNvCxnSpPr>
            <a:cxnSpLocks/>
          </p:cNvCxnSpPr>
          <p:nvPr/>
        </p:nvCxnSpPr>
        <p:spPr>
          <a:xfrm flipV="1">
            <a:off x="7069148" y="2676883"/>
            <a:ext cx="0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5096FE73-407E-FCA4-5D91-39F5C17356E9}"/>
              </a:ext>
            </a:extLst>
          </p:cNvPr>
          <p:cNvCxnSpPr>
            <a:cxnSpLocks/>
            <a:stCxn id="118" idx="0"/>
          </p:cNvCxnSpPr>
          <p:nvPr/>
        </p:nvCxnSpPr>
        <p:spPr>
          <a:xfrm flipV="1">
            <a:off x="8105895" y="2676883"/>
            <a:ext cx="4556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7363B8FF-7AB1-C9F2-A16A-A4FF7B02DBB7}"/>
              </a:ext>
            </a:extLst>
          </p:cNvPr>
          <p:cNvCxnSpPr>
            <a:cxnSpLocks/>
          </p:cNvCxnSpPr>
          <p:nvPr/>
        </p:nvCxnSpPr>
        <p:spPr>
          <a:xfrm flipV="1">
            <a:off x="9026997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79222C0-B78E-8583-8E10-DC093EBA4CB7}"/>
              </a:ext>
            </a:extLst>
          </p:cNvPr>
          <p:cNvSpPr txBox="1"/>
          <p:nvPr/>
        </p:nvSpPr>
        <p:spPr>
          <a:xfrm>
            <a:off x="6421822" y="3083404"/>
            <a:ext cx="1285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Coupled 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input and forget gate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6D910E6A-F159-1596-D4F7-F39BAF6FB4CB}"/>
              </a:ext>
            </a:extLst>
          </p:cNvPr>
          <p:cNvSpPr txBox="1"/>
          <p:nvPr/>
        </p:nvSpPr>
        <p:spPr>
          <a:xfrm>
            <a:off x="7582301" y="3083404"/>
            <a:ext cx="1047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Candidate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for cell state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5C0FD14-04AE-79F3-6283-975278EA058E}"/>
              </a:ext>
            </a:extLst>
          </p:cNvPr>
          <p:cNvSpPr txBox="1"/>
          <p:nvPr/>
        </p:nvSpPr>
        <p:spPr>
          <a:xfrm>
            <a:off x="8610988" y="3158338"/>
            <a:ext cx="902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0B11AF56-CE28-41EC-E48C-B6E0680D851F}"/>
              </a:ext>
            </a:extLst>
          </p:cNvPr>
          <p:cNvCxnSpPr>
            <a:cxnSpLocks/>
          </p:cNvCxnSpPr>
          <p:nvPr/>
        </p:nvCxnSpPr>
        <p:spPr>
          <a:xfrm>
            <a:off x="7089075" y="1563416"/>
            <a:ext cx="891878" cy="47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2E3C21D-421F-23E4-6CAD-2D97291CC366}"/>
              </a:ext>
            </a:extLst>
          </p:cNvPr>
          <p:cNvGrpSpPr/>
          <p:nvPr/>
        </p:nvGrpSpPr>
        <p:grpSpPr>
          <a:xfrm>
            <a:off x="7308346" y="1383923"/>
            <a:ext cx="572001" cy="362913"/>
            <a:chOff x="1938310" y="1041540"/>
            <a:chExt cx="465727" cy="362913"/>
          </a:xfrm>
        </p:grpSpPr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4B4F1BEA-10D0-BB89-0222-8D2CB3283E3F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3205013F-D9DC-EC49-E9F0-2BF5795A9B9A}"/>
                </a:ext>
              </a:extLst>
            </p:cNvPr>
            <p:cNvSpPr txBox="1"/>
            <p:nvPr/>
          </p:nvSpPr>
          <p:spPr>
            <a:xfrm>
              <a:off x="1947805" y="1041540"/>
              <a:ext cx="456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1-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484296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8648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157F6EE-975F-605E-721E-298008489C78}"/>
              </a:ext>
            </a:extLst>
          </p:cNvPr>
          <p:cNvGrpSpPr/>
          <p:nvPr/>
        </p:nvGrpSpPr>
        <p:grpSpPr>
          <a:xfrm>
            <a:off x="0" y="-1042215"/>
            <a:ext cx="12192000" cy="8661945"/>
            <a:chOff x="0" y="-1042215"/>
            <a:chExt cx="12192000" cy="866194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33F316A-28CC-6535-8D7E-EDB88E6F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042215"/>
              <a:ext cx="12192000" cy="396403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63EAAE9-5CC7-FFA0-0BD3-5F088D152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060" y="3640819"/>
              <a:ext cx="10123713" cy="397891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879E770-030C-084A-1B37-DD9165D054E3}"/>
                </a:ext>
              </a:extLst>
            </p:cNvPr>
            <p:cNvSpPr/>
            <p:nvPr/>
          </p:nvSpPr>
          <p:spPr>
            <a:xfrm>
              <a:off x="1438277" y="-828675"/>
              <a:ext cx="571500" cy="1152525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FCBDEC5-BDFF-B660-B834-8853E2D37917}"/>
                </a:ext>
              </a:extLst>
            </p:cNvPr>
            <p:cNvSpPr/>
            <p:nvPr/>
          </p:nvSpPr>
          <p:spPr>
            <a:xfrm>
              <a:off x="9108625" y="1500868"/>
              <a:ext cx="571500" cy="1152525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91ACB7D-3B44-8F8C-FADE-388B390E85AA}"/>
                </a:ext>
              </a:extLst>
            </p:cNvPr>
            <p:cNvSpPr/>
            <p:nvPr/>
          </p:nvSpPr>
          <p:spPr>
            <a:xfrm>
              <a:off x="9877883" y="-828674"/>
              <a:ext cx="571500" cy="3482068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3B283871-FA7A-492C-7362-9AA67AADC151}"/>
                </a:ext>
              </a:extLst>
            </p:cNvPr>
            <p:cNvSpPr/>
            <p:nvPr/>
          </p:nvSpPr>
          <p:spPr>
            <a:xfrm>
              <a:off x="5792109" y="2866933"/>
              <a:ext cx="400050" cy="666750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47580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37D2F32-497F-F668-4481-18407D3DD140}"/>
              </a:ext>
            </a:extLst>
          </p:cNvPr>
          <p:cNvGrpSpPr/>
          <p:nvPr/>
        </p:nvGrpSpPr>
        <p:grpSpPr>
          <a:xfrm>
            <a:off x="-5675085" y="-3497943"/>
            <a:ext cx="18048692" cy="12968514"/>
            <a:chOff x="-5675085" y="-3497943"/>
            <a:chExt cx="18048692" cy="1296851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B60B49C-80F3-4AEF-E14E-F14A67AC7A91}"/>
                </a:ext>
              </a:extLst>
            </p:cNvPr>
            <p:cNvSpPr/>
            <p:nvPr/>
          </p:nvSpPr>
          <p:spPr>
            <a:xfrm>
              <a:off x="-5675085" y="-3497943"/>
              <a:ext cx="18048692" cy="12968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BB7F218-E3DB-9E86-560E-98A462D6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75085" y="-3353025"/>
              <a:ext cx="18048692" cy="12823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388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70F1CA-AB4F-416C-FA21-8045104A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1428" y="-6146550"/>
            <a:ext cx="20417673" cy="146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718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0471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ADC9F6F-8944-EA53-22A9-9C229D4FB0D7}"/>
              </a:ext>
            </a:extLst>
          </p:cNvPr>
          <p:cNvGrpSpPr/>
          <p:nvPr/>
        </p:nvGrpSpPr>
        <p:grpSpPr>
          <a:xfrm>
            <a:off x="-28575" y="-1042215"/>
            <a:ext cx="12220575" cy="8485046"/>
            <a:chOff x="-28575" y="-1042215"/>
            <a:chExt cx="12220575" cy="848504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157F6EE-975F-605E-721E-298008489C78}"/>
                </a:ext>
              </a:extLst>
            </p:cNvPr>
            <p:cNvGrpSpPr/>
            <p:nvPr/>
          </p:nvGrpSpPr>
          <p:grpSpPr>
            <a:xfrm>
              <a:off x="0" y="-1042215"/>
              <a:ext cx="12192000" cy="4604473"/>
              <a:chOff x="0" y="-1042215"/>
              <a:chExt cx="12192000" cy="4604473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33F316A-28CC-6535-8D7E-EDB88E6FE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042215"/>
                <a:ext cx="12192000" cy="3964030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879E770-030C-084A-1B37-DD9165D054E3}"/>
                  </a:ext>
                </a:extLst>
              </p:cNvPr>
              <p:cNvSpPr/>
              <p:nvPr/>
            </p:nvSpPr>
            <p:spPr>
              <a:xfrm>
                <a:off x="581026" y="547914"/>
                <a:ext cx="752473" cy="77152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箭头: 下 14">
                <a:extLst>
                  <a:ext uri="{FF2B5EF4-FFF2-40B4-BE49-F238E27FC236}">
                    <a16:creationId xmlns:a16="http://schemas.microsoft.com/office/drawing/2014/main" id="{3B283871-FA7A-492C-7362-9AA67AADC151}"/>
                  </a:ext>
                </a:extLst>
              </p:cNvPr>
              <p:cNvSpPr/>
              <p:nvPr/>
            </p:nvSpPr>
            <p:spPr>
              <a:xfrm>
                <a:off x="5912439" y="2950390"/>
                <a:ext cx="367121" cy="611868"/>
              </a:xfrm>
              <a:prstGeom prst="downArrow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B408EBC-E66A-4440-52FD-75020386877B}"/>
                  </a:ext>
                </a:extLst>
              </p:cNvPr>
              <p:cNvSpPr/>
              <p:nvPr/>
            </p:nvSpPr>
            <p:spPr>
              <a:xfrm>
                <a:off x="5941559" y="2086423"/>
                <a:ext cx="752473" cy="77152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E747A60-75A8-7667-8BFB-D04F678554A8}"/>
                  </a:ext>
                </a:extLst>
              </p:cNvPr>
              <p:cNvSpPr/>
              <p:nvPr/>
            </p:nvSpPr>
            <p:spPr>
              <a:xfrm>
                <a:off x="11332709" y="1314898"/>
                <a:ext cx="752473" cy="77152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05CEC91-6946-62F8-5F49-35B466FBD02B}"/>
                  </a:ext>
                </a:extLst>
              </p:cNvPr>
              <p:cNvSpPr/>
              <p:nvPr/>
            </p:nvSpPr>
            <p:spPr>
              <a:xfrm>
                <a:off x="11332709" y="-990152"/>
                <a:ext cx="752473" cy="77152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CAA0E18-3F98-6E67-7EF1-8FF8A9C2B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575" y="3573591"/>
              <a:ext cx="12192000" cy="3869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865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869BEF3-2540-271E-E23A-AC0204995C4A}"/>
              </a:ext>
            </a:extLst>
          </p:cNvPr>
          <p:cNvGrpSpPr/>
          <p:nvPr/>
        </p:nvGrpSpPr>
        <p:grpSpPr>
          <a:xfrm>
            <a:off x="-6300712" y="-3871686"/>
            <a:ext cx="21018197" cy="14601371"/>
            <a:chOff x="-4862286" y="-3236686"/>
            <a:chExt cx="17257486" cy="1198880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CA6E7D1-2456-4676-0B26-05242451FFCA}"/>
                </a:ext>
              </a:extLst>
            </p:cNvPr>
            <p:cNvSpPr/>
            <p:nvPr/>
          </p:nvSpPr>
          <p:spPr>
            <a:xfrm>
              <a:off x="-4847771" y="-3236686"/>
              <a:ext cx="17242971" cy="1198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812C0F3-A78F-78BA-5B24-CE053B332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862286" y="-3218011"/>
              <a:ext cx="17202251" cy="11942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514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7111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E2D315-BCD8-C5C2-AEE1-3416B24D1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r="1283" b="551"/>
          <a:stretch/>
        </p:blipFill>
        <p:spPr>
          <a:xfrm>
            <a:off x="-3106056" y="-4119106"/>
            <a:ext cx="19376570" cy="144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53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243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矩形: 圆角 239">
            <a:extLst>
              <a:ext uri="{FF2B5EF4-FFF2-40B4-BE49-F238E27FC236}">
                <a16:creationId xmlns:a16="http://schemas.microsoft.com/office/drawing/2014/main" id="{2A55C7F3-CE1D-9BE9-45D1-76D5B42EF6C8}"/>
              </a:ext>
            </a:extLst>
          </p:cNvPr>
          <p:cNvSpPr/>
          <p:nvPr/>
        </p:nvSpPr>
        <p:spPr>
          <a:xfrm>
            <a:off x="1038993" y="452927"/>
            <a:ext cx="3684376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D7562942-5F69-B73A-E486-B1273BF3654F}"/>
              </a:ext>
            </a:extLst>
          </p:cNvPr>
          <p:cNvCxnSpPr>
            <a:cxnSpLocks/>
          </p:cNvCxnSpPr>
          <p:nvPr/>
        </p:nvCxnSpPr>
        <p:spPr>
          <a:xfrm>
            <a:off x="658640" y="820101"/>
            <a:ext cx="453636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箭头连接符 272">
            <a:extLst>
              <a:ext uri="{FF2B5EF4-FFF2-40B4-BE49-F238E27FC236}">
                <a16:creationId xmlns:a16="http://schemas.microsoft.com/office/drawing/2014/main" id="{793AB1C7-F5B5-76A4-2FFC-20F2E6D6740B}"/>
              </a:ext>
            </a:extLst>
          </p:cNvPr>
          <p:cNvCxnSpPr>
            <a:cxnSpLocks/>
          </p:cNvCxnSpPr>
          <p:nvPr/>
        </p:nvCxnSpPr>
        <p:spPr>
          <a:xfrm flipV="1">
            <a:off x="4844528" y="193057"/>
            <a:ext cx="0" cy="62430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B4ADA80E-D668-CDC0-0D67-B538F68D7B22}"/>
                  </a:ext>
                </a:extLst>
              </p:cNvPr>
              <p:cNvSpPr txBox="1"/>
              <p:nvPr/>
            </p:nvSpPr>
            <p:spPr>
              <a:xfrm>
                <a:off x="552499" y="44973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B4ADA80E-D668-CDC0-0D67-B538F68D7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9" y="449734"/>
                <a:ext cx="525528" cy="307777"/>
              </a:xfrm>
              <a:prstGeom prst="rect">
                <a:avLst/>
              </a:prstGeom>
              <a:blipFill>
                <a:blip r:embed="rId2"/>
                <a:stretch>
                  <a:fillRect l="-12791" r="-697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4BC0F506-FC7D-600C-292C-D03284D433E0}"/>
                  </a:ext>
                </a:extLst>
              </p:cNvPr>
              <p:cNvSpPr txBox="1"/>
              <p:nvPr/>
            </p:nvSpPr>
            <p:spPr>
              <a:xfrm>
                <a:off x="4962566" y="44973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4BC0F506-FC7D-600C-292C-D03284D4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566" y="449734"/>
                <a:ext cx="280269" cy="307777"/>
              </a:xfrm>
              <a:prstGeom prst="rect">
                <a:avLst/>
              </a:prstGeom>
              <a:blipFill>
                <a:blip r:embed="rId3"/>
                <a:stretch>
                  <a:fillRect l="-23913" r="-1087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44CE8580-64A3-62A9-CD1F-1BB923D56A3C}"/>
                  </a:ext>
                </a:extLst>
              </p:cNvPr>
              <p:cNvSpPr txBox="1"/>
              <p:nvPr/>
            </p:nvSpPr>
            <p:spPr>
              <a:xfrm>
                <a:off x="4524406" y="9397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44CE8580-64A3-62A9-CD1F-1BB923D56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406" y="93973"/>
                <a:ext cx="280269" cy="307777"/>
              </a:xfrm>
              <a:prstGeom prst="rect">
                <a:avLst/>
              </a:prstGeom>
              <a:blipFill>
                <a:blip r:embed="rId4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矩形: 圆角 292">
            <a:extLst>
              <a:ext uri="{FF2B5EF4-FFF2-40B4-BE49-F238E27FC236}">
                <a16:creationId xmlns:a16="http://schemas.microsoft.com/office/drawing/2014/main" id="{B9BF1427-19A4-1A7F-A9B0-3808822B6F83}"/>
              </a:ext>
            </a:extLst>
          </p:cNvPr>
          <p:cNvSpPr/>
          <p:nvPr/>
        </p:nvSpPr>
        <p:spPr>
          <a:xfrm>
            <a:off x="6819239" y="452927"/>
            <a:ext cx="389557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E4D95A7B-8BFE-FEA6-AF1D-835977B3797F}"/>
              </a:ext>
            </a:extLst>
          </p:cNvPr>
          <p:cNvCxnSpPr>
            <a:cxnSpLocks/>
          </p:cNvCxnSpPr>
          <p:nvPr/>
        </p:nvCxnSpPr>
        <p:spPr>
          <a:xfrm>
            <a:off x="6438227" y="820101"/>
            <a:ext cx="453636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3624D31E-CAFE-10F4-93D4-8E6B341C674E}"/>
              </a:ext>
            </a:extLst>
          </p:cNvPr>
          <p:cNvGrpSpPr/>
          <p:nvPr/>
        </p:nvGrpSpPr>
        <p:grpSpPr>
          <a:xfrm>
            <a:off x="7217121" y="574915"/>
            <a:ext cx="377805" cy="461665"/>
            <a:chOff x="1921885" y="981315"/>
            <a:chExt cx="377805" cy="461665"/>
          </a:xfrm>
        </p:grpSpPr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4BDA7ADE-8323-BF11-5691-9CAB470529C1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EE72C200-DCD4-B1DA-2C15-632350476AD9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668F3956-7AB0-5D68-9F38-F9005698A221}"/>
              </a:ext>
            </a:extLst>
          </p:cNvPr>
          <p:cNvGrpSpPr/>
          <p:nvPr/>
        </p:nvGrpSpPr>
        <p:grpSpPr>
          <a:xfrm>
            <a:off x="8286836" y="574915"/>
            <a:ext cx="377805" cy="461665"/>
            <a:chOff x="1921885" y="981315"/>
            <a:chExt cx="377805" cy="461665"/>
          </a:xfrm>
        </p:grpSpPr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84A7C913-CF53-E358-183E-F3D4D7358872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文本框 299">
              <a:extLst>
                <a:ext uri="{FF2B5EF4-FFF2-40B4-BE49-F238E27FC236}">
                  <a16:creationId xmlns:a16="http://schemas.microsoft.com/office/drawing/2014/main" id="{88D3DFFB-D168-A544-7D64-EC23F816AF15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25185A5-201B-CB29-FE0C-0EE61681FA1D}"/>
              </a:ext>
            </a:extLst>
          </p:cNvPr>
          <p:cNvGrpSpPr/>
          <p:nvPr/>
        </p:nvGrpSpPr>
        <p:grpSpPr>
          <a:xfrm>
            <a:off x="6462046" y="2204088"/>
            <a:ext cx="2943389" cy="298611"/>
            <a:chOff x="1348339" y="2973169"/>
            <a:chExt cx="3661811" cy="298611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8085CB10-639F-078D-D092-831998C64B08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箭头连接符 302">
              <a:extLst>
                <a:ext uri="{FF2B5EF4-FFF2-40B4-BE49-F238E27FC236}">
                  <a16:creationId xmlns:a16="http://schemas.microsoft.com/office/drawing/2014/main" id="{506880E6-0A82-5384-666D-17AC4F8C9B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9AE59DA4-FE11-9C3F-E8FF-080A414318A6}"/>
              </a:ext>
            </a:extLst>
          </p:cNvPr>
          <p:cNvGrpSpPr/>
          <p:nvPr/>
        </p:nvGrpSpPr>
        <p:grpSpPr>
          <a:xfrm>
            <a:off x="9372622" y="1565893"/>
            <a:ext cx="472379" cy="605797"/>
            <a:chOff x="4991810" y="2162803"/>
            <a:chExt cx="472379" cy="605797"/>
          </a:xfrm>
        </p:grpSpPr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93ADA3F1-8710-DB5E-700E-A5C2649C0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箭头连接符 305">
              <a:extLst>
                <a:ext uri="{FF2B5EF4-FFF2-40B4-BE49-F238E27FC236}">
                  <a16:creationId xmlns:a16="http://schemas.microsoft.com/office/drawing/2014/main" id="{39CE4221-0CFA-6EC3-D1A8-CE47A4715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" name="图片 306">
            <a:extLst>
              <a:ext uri="{FF2B5EF4-FFF2-40B4-BE49-F238E27FC236}">
                <a16:creationId xmlns:a16="http://schemas.microsoft.com/office/drawing/2014/main" id="{E51087A6-F75C-8511-FE97-BD40552EB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620" y="1876645"/>
            <a:ext cx="576355" cy="362450"/>
          </a:xfrm>
          <a:prstGeom prst="rect">
            <a:avLst/>
          </a:prstGeom>
        </p:spPr>
      </p:pic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D089785C-1D55-75EF-A9E2-7215B7A461E5}"/>
              </a:ext>
            </a:extLst>
          </p:cNvPr>
          <p:cNvGrpSpPr/>
          <p:nvPr/>
        </p:nvGrpSpPr>
        <p:grpSpPr>
          <a:xfrm>
            <a:off x="10008832" y="805747"/>
            <a:ext cx="965764" cy="1697673"/>
            <a:chOff x="5628021" y="1574107"/>
            <a:chExt cx="965764" cy="1697673"/>
          </a:xfrm>
        </p:grpSpPr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9A75B628-1D17-F62E-C8EA-CD7CEEF26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箭头连接符 309">
              <a:extLst>
                <a:ext uri="{FF2B5EF4-FFF2-40B4-BE49-F238E27FC236}">
                  <a16:creationId xmlns:a16="http://schemas.microsoft.com/office/drawing/2014/main" id="{F51A994E-D640-6A5F-F75C-6B53A837245C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9FF565C8-DB95-5940-BE3C-ABE74DCBA031}"/>
              </a:ext>
            </a:extLst>
          </p:cNvPr>
          <p:cNvGrpSpPr/>
          <p:nvPr/>
        </p:nvGrpSpPr>
        <p:grpSpPr>
          <a:xfrm>
            <a:off x="9734146" y="964588"/>
            <a:ext cx="910576" cy="348817"/>
            <a:chOff x="1777693" y="951806"/>
            <a:chExt cx="981529" cy="375997"/>
          </a:xfrm>
        </p:grpSpPr>
        <p:sp>
          <p:nvSpPr>
            <p:cNvPr id="312" name="椭圆 311">
              <a:extLst>
                <a:ext uri="{FF2B5EF4-FFF2-40B4-BE49-F238E27FC236}">
                  <a16:creationId xmlns:a16="http://schemas.microsoft.com/office/drawing/2014/main" id="{AD36B632-F080-EEC6-16EB-CE5C03FEEB06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文本框 312">
              <a:extLst>
                <a:ext uri="{FF2B5EF4-FFF2-40B4-BE49-F238E27FC236}">
                  <a16:creationId xmlns:a16="http://schemas.microsoft.com/office/drawing/2014/main" id="{DCE1F7B4-5C83-DDAB-E89B-C1BA29EEBB5F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19780DDB-32CB-69C8-97E3-9E4AF75D2DBF}"/>
              </a:ext>
            </a:extLst>
          </p:cNvPr>
          <p:cNvGrpSpPr/>
          <p:nvPr/>
        </p:nvGrpSpPr>
        <p:grpSpPr>
          <a:xfrm>
            <a:off x="9830708" y="1349963"/>
            <a:ext cx="377805" cy="461665"/>
            <a:chOff x="1921885" y="981315"/>
            <a:chExt cx="377805" cy="461665"/>
          </a:xfrm>
        </p:grpSpPr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9C3BA845-7325-48E4-27CF-952C63DB5BA8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文本框 315">
              <a:extLst>
                <a:ext uri="{FF2B5EF4-FFF2-40B4-BE49-F238E27FC236}">
                  <a16:creationId xmlns:a16="http://schemas.microsoft.com/office/drawing/2014/main" id="{7BD11CD4-E6E1-A8A6-6AA8-7AD4459349B9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317" name="直接箭头连接符 316">
            <a:extLst>
              <a:ext uri="{FF2B5EF4-FFF2-40B4-BE49-F238E27FC236}">
                <a16:creationId xmlns:a16="http://schemas.microsoft.com/office/drawing/2014/main" id="{FFE13431-ABF5-0D91-C4CA-5EEF04596F37}"/>
              </a:ext>
            </a:extLst>
          </p:cNvPr>
          <p:cNvCxnSpPr>
            <a:cxnSpLocks/>
          </p:cNvCxnSpPr>
          <p:nvPr/>
        </p:nvCxnSpPr>
        <p:spPr>
          <a:xfrm flipV="1">
            <a:off x="7413135" y="98182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8" name="图片 317">
            <a:extLst>
              <a:ext uri="{FF2B5EF4-FFF2-40B4-BE49-F238E27FC236}">
                <a16:creationId xmlns:a16="http://schemas.microsoft.com/office/drawing/2014/main" id="{89807637-6DED-5166-DFB4-69439274A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885" y="1876645"/>
            <a:ext cx="576355" cy="362450"/>
          </a:xfrm>
          <a:prstGeom prst="rect">
            <a:avLst/>
          </a:prstGeom>
        </p:spPr>
      </p:pic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63E6073C-434A-2259-21F3-58C0009CCAF5}"/>
              </a:ext>
            </a:extLst>
          </p:cNvPr>
          <p:cNvCxnSpPr>
            <a:cxnSpLocks/>
          </p:cNvCxnSpPr>
          <p:nvPr/>
        </p:nvCxnSpPr>
        <p:spPr>
          <a:xfrm flipV="1">
            <a:off x="8479680" y="98182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2AC50AD9-6AEB-D3AB-675E-45BCF8CC937E}"/>
              </a:ext>
            </a:extLst>
          </p:cNvPr>
          <p:cNvGrpSpPr/>
          <p:nvPr/>
        </p:nvGrpSpPr>
        <p:grpSpPr>
          <a:xfrm>
            <a:off x="8286836" y="1345284"/>
            <a:ext cx="377805" cy="461665"/>
            <a:chOff x="1921885" y="981315"/>
            <a:chExt cx="377805" cy="461665"/>
          </a:xfrm>
        </p:grpSpPr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D356FCA3-C250-F514-1201-E0B46044A587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文本框 321">
              <a:extLst>
                <a:ext uri="{FF2B5EF4-FFF2-40B4-BE49-F238E27FC236}">
                  <a16:creationId xmlns:a16="http://schemas.microsoft.com/office/drawing/2014/main" id="{60AD93FA-A258-7EDB-49AE-3261FD79FFD1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pic>
        <p:nvPicPr>
          <p:cNvPr id="323" name="图片 322">
            <a:extLst>
              <a:ext uri="{FF2B5EF4-FFF2-40B4-BE49-F238E27FC236}">
                <a16:creationId xmlns:a16="http://schemas.microsoft.com/office/drawing/2014/main" id="{4E90BDC5-4E7D-F986-F804-4CE837213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919" y="1932830"/>
            <a:ext cx="606064" cy="308973"/>
          </a:xfrm>
          <a:prstGeom prst="rect">
            <a:avLst/>
          </a:prstGeom>
        </p:spPr>
      </p:pic>
      <p:cxnSp>
        <p:nvCxnSpPr>
          <p:cNvPr id="324" name="直接连接符 323">
            <a:extLst>
              <a:ext uri="{FF2B5EF4-FFF2-40B4-BE49-F238E27FC236}">
                <a16:creationId xmlns:a16="http://schemas.microsoft.com/office/drawing/2014/main" id="{072B67BA-0390-A4A1-CC77-0B6A5BB35384}"/>
              </a:ext>
            </a:extLst>
          </p:cNvPr>
          <p:cNvCxnSpPr>
            <a:cxnSpLocks/>
          </p:cNvCxnSpPr>
          <p:nvPr/>
        </p:nvCxnSpPr>
        <p:spPr>
          <a:xfrm flipV="1">
            <a:off x="7202588" y="252309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E49439FB-3AEC-0C11-B3B7-C774F3B9A153}"/>
              </a:ext>
            </a:extLst>
          </p:cNvPr>
          <p:cNvCxnSpPr>
            <a:cxnSpLocks/>
          </p:cNvCxnSpPr>
          <p:nvPr/>
        </p:nvCxnSpPr>
        <p:spPr>
          <a:xfrm flipV="1">
            <a:off x="10476575" y="91567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156B2285-179B-6755-23F7-CE813130336D}"/>
              </a:ext>
            </a:extLst>
          </p:cNvPr>
          <p:cNvCxnSpPr>
            <a:cxnSpLocks/>
          </p:cNvCxnSpPr>
          <p:nvPr/>
        </p:nvCxnSpPr>
        <p:spPr>
          <a:xfrm flipV="1">
            <a:off x="10476474" y="193057"/>
            <a:ext cx="0" cy="5397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文本框 326">
                <a:extLst>
                  <a:ext uri="{FF2B5EF4-FFF2-40B4-BE49-F238E27FC236}">
                    <a16:creationId xmlns:a16="http://schemas.microsoft.com/office/drawing/2014/main" id="{6A822673-B4FD-E3D0-0079-69B5FFDCA2F4}"/>
                  </a:ext>
                </a:extLst>
              </p:cNvPr>
              <p:cNvSpPr txBox="1"/>
              <p:nvPr/>
            </p:nvSpPr>
            <p:spPr>
              <a:xfrm>
                <a:off x="6332086" y="44973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7" name="文本框 326">
                <a:extLst>
                  <a:ext uri="{FF2B5EF4-FFF2-40B4-BE49-F238E27FC236}">
                    <a16:creationId xmlns:a16="http://schemas.microsoft.com/office/drawing/2014/main" id="{6A822673-B4FD-E3D0-0079-69B5FFDCA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86" y="449734"/>
                <a:ext cx="525528" cy="307777"/>
              </a:xfrm>
              <a:prstGeom prst="rect">
                <a:avLst/>
              </a:prstGeom>
              <a:blipFill>
                <a:blip r:embed="rId7"/>
                <a:stretch>
                  <a:fillRect l="-5814" r="-348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文本框 327">
                <a:extLst>
                  <a:ext uri="{FF2B5EF4-FFF2-40B4-BE49-F238E27FC236}">
                    <a16:creationId xmlns:a16="http://schemas.microsoft.com/office/drawing/2014/main" id="{8C14D558-3EC8-D83A-6EE5-D8F182DF5502}"/>
                  </a:ext>
                </a:extLst>
              </p:cNvPr>
              <p:cNvSpPr txBox="1"/>
              <p:nvPr/>
            </p:nvSpPr>
            <p:spPr>
              <a:xfrm>
                <a:off x="10742153" y="44973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8" name="文本框 327">
                <a:extLst>
                  <a:ext uri="{FF2B5EF4-FFF2-40B4-BE49-F238E27FC236}">
                    <a16:creationId xmlns:a16="http://schemas.microsoft.com/office/drawing/2014/main" id="{8C14D558-3EC8-D83A-6EE5-D8F182DF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153" y="449734"/>
                <a:ext cx="280269" cy="307777"/>
              </a:xfrm>
              <a:prstGeom prst="rect">
                <a:avLst/>
              </a:prstGeom>
              <a:blipFill>
                <a:blip r:embed="rId8"/>
                <a:stretch>
                  <a:fillRect l="-8696" r="-434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98371FA0-32FA-780B-8027-1E31AB81BF8F}"/>
                  </a:ext>
                </a:extLst>
              </p:cNvPr>
              <p:cNvSpPr txBox="1"/>
              <p:nvPr/>
            </p:nvSpPr>
            <p:spPr>
              <a:xfrm>
                <a:off x="6332086" y="212470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98371FA0-32FA-780B-8027-1E31AB81B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86" y="2124702"/>
                <a:ext cx="525528" cy="307777"/>
              </a:xfrm>
              <a:prstGeom prst="rect">
                <a:avLst/>
              </a:prstGeom>
              <a:blipFill>
                <a:blip r:embed="rId9"/>
                <a:stretch>
                  <a:fillRect l="-12791" r="-697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文本框 329">
                <a:extLst>
                  <a:ext uri="{FF2B5EF4-FFF2-40B4-BE49-F238E27FC236}">
                    <a16:creationId xmlns:a16="http://schemas.microsoft.com/office/drawing/2014/main" id="{E63AE90C-A270-660A-59E6-D796A3CB0339}"/>
                  </a:ext>
                </a:extLst>
              </p:cNvPr>
              <p:cNvSpPr txBox="1"/>
              <p:nvPr/>
            </p:nvSpPr>
            <p:spPr>
              <a:xfrm>
                <a:off x="10742153" y="212470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0" name="文本框 329">
                <a:extLst>
                  <a:ext uri="{FF2B5EF4-FFF2-40B4-BE49-F238E27FC236}">
                    <a16:creationId xmlns:a16="http://schemas.microsoft.com/office/drawing/2014/main" id="{E63AE90C-A270-660A-59E6-D796A3CB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153" y="2124702"/>
                <a:ext cx="280269" cy="307777"/>
              </a:xfrm>
              <a:prstGeom prst="rect">
                <a:avLst/>
              </a:prstGeom>
              <a:blipFill>
                <a:blip r:embed="rId10"/>
                <a:stretch>
                  <a:fillRect l="-26087" r="-8696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文本框 330">
                <a:extLst>
                  <a:ext uri="{FF2B5EF4-FFF2-40B4-BE49-F238E27FC236}">
                    <a16:creationId xmlns:a16="http://schemas.microsoft.com/office/drawing/2014/main" id="{D9C19276-2D2E-7FEE-0133-42FA125ED85A}"/>
                  </a:ext>
                </a:extLst>
              </p:cNvPr>
              <p:cNvSpPr txBox="1"/>
              <p:nvPr/>
            </p:nvSpPr>
            <p:spPr>
              <a:xfrm>
                <a:off x="10156352" y="9397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1" name="文本框 330">
                <a:extLst>
                  <a:ext uri="{FF2B5EF4-FFF2-40B4-BE49-F238E27FC236}">
                    <a16:creationId xmlns:a16="http://schemas.microsoft.com/office/drawing/2014/main" id="{D9C19276-2D2E-7FEE-0133-42FA125ED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352" y="93973"/>
                <a:ext cx="280269" cy="307777"/>
              </a:xfrm>
              <a:prstGeom prst="rect">
                <a:avLst/>
              </a:prstGeom>
              <a:blipFill>
                <a:blip r:embed="rId11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文本框 331">
                <a:extLst>
                  <a:ext uri="{FF2B5EF4-FFF2-40B4-BE49-F238E27FC236}">
                    <a16:creationId xmlns:a16="http://schemas.microsoft.com/office/drawing/2014/main" id="{6F363DE1-7D87-22D7-72C9-6C099AED38A4}"/>
                  </a:ext>
                </a:extLst>
              </p:cNvPr>
              <p:cNvSpPr txBox="1"/>
              <p:nvPr/>
            </p:nvSpPr>
            <p:spPr>
              <a:xfrm>
                <a:off x="6862108" y="270482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2" name="文本框 331">
                <a:extLst>
                  <a:ext uri="{FF2B5EF4-FFF2-40B4-BE49-F238E27FC236}">
                    <a16:creationId xmlns:a16="http://schemas.microsoft.com/office/drawing/2014/main" id="{6F363DE1-7D87-22D7-72C9-6C099AED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108" y="2704820"/>
                <a:ext cx="348474" cy="307777"/>
              </a:xfrm>
              <a:prstGeom prst="rect">
                <a:avLst/>
              </a:prstGeom>
              <a:blipFill>
                <a:blip r:embed="rId12"/>
                <a:stretch>
                  <a:fillRect l="-175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3" name="矩形: 圆角 332">
            <a:extLst>
              <a:ext uri="{FF2B5EF4-FFF2-40B4-BE49-F238E27FC236}">
                <a16:creationId xmlns:a16="http://schemas.microsoft.com/office/drawing/2014/main" id="{EBEC6304-0F33-3249-6D33-81890DB4590D}"/>
              </a:ext>
            </a:extLst>
          </p:cNvPr>
          <p:cNvSpPr/>
          <p:nvPr/>
        </p:nvSpPr>
        <p:spPr>
          <a:xfrm>
            <a:off x="7052600" y="183034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矩形: 圆角 333">
            <a:extLst>
              <a:ext uri="{FF2B5EF4-FFF2-40B4-BE49-F238E27FC236}">
                <a16:creationId xmlns:a16="http://schemas.microsoft.com/office/drawing/2014/main" id="{2AE5CC0A-4598-F432-1980-4D0EC1E061A0}"/>
              </a:ext>
            </a:extLst>
          </p:cNvPr>
          <p:cNvSpPr/>
          <p:nvPr/>
        </p:nvSpPr>
        <p:spPr>
          <a:xfrm>
            <a:off x="8106974" y="18303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矩形: 圆角 334">
            <a:extLst>
              <a:ext uri="{FF2B5EF4-FFF2-40B4-BE49-F238E27FC236}">
                <a16:creationId xmlns:a16="http://schemas.microsoft.com/office/drawing/2014/main" id="{67532816-440F-4D29-2ACA-8900D32B7D38}"/>
              </a:ext>
            </a:extLst>
          </p:cNvPr>
          <p:cNvSpPr/>
          <p:nvPr/>
        </p:nvSpPr>
        <p:spPr>
          <a:xfrm>
            <a:off x="9003322" y="18303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6" name="直接箭头连接符 335">
            <a:extLst>
              <a:ext uri="{FF2B5EF4-FFF2-40B4-BE49-F238E27FC236}">
                <a16:creationId xmlns:a16="http://schemas.microsoft.com/office/drawing/2014/main" id="{DA3BD424-D444-CE08-F433-AE8DE124D843}"/>
              </a:ext>
            </a:extLst>
          </p:cNvPr>
          <p:cNvCxnSpPr>
            <a:cxnSpLocks/>
          </p:cNvCxnSpPr>
          <p:nvPr/>
        </p:nvCxnSpPr>
        <p:spPr>
          <a:xfrm flipV="1">
            <a:off x="7413135" y="2689583"/>
            <a:ext cx="0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274CD051-2388-4269-DC2A-BE270D464C25}"/>
              </a:ext>
            </a:extLst>
          </p:cNvPr>
          <p:cNvCxnSpPr>
            <a:cxnSpLocks/>
            <a:stCxn id="340" idx="0"/>
          </p:cNvCxnSpPr>
          <p:nvPr/>
        </p:nvCxnSpPr>
        <p:spPr>
          <a:xfrm flipV="1">
            <a:off x="8449882" y="2689583"/>
            <a:ext cx="4556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箭头连接符 337">
            <a:extLst>
              <a:ext uri="{FF2B5EF4-FFF2-40B4-BE49-F238E27FC236}">
                <a16:creationId xmlns:a16="http://schemas.microsoft.com/office/drawing/2014/main" id="{8D8D63A3-5846-6017-F13D-10BD1A328C9F}"/>
              </a:ext>
            </a:extLst>
          </p:cNvPr>
          <p:cNvCxnSpPr>
            <a:cxnSpLocks/>
          </p:cNvCxnSpPr>
          <p:nvPr/>
        </p:nvCxnSpPr>
        <p:spPr>
          <a:xfrm flipV="1">
            <a:off x="9370984" y="26895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文本框 338">
            <a:extLst>
              <a:ext uri="{FF2B5EF4-FFF2-40B4-BE49-F238E27FC236}">
                <a16:creationId xmlns:a16="http://schemas.microsoft.com/office/drawing/2014/main" id="{17CA3887-CA85-9C64-E5C2-9ED6E4791948}"/>
              </a:ext>
            </a:extLst>
          </p:cNvPr>
          <p:cNvSpPr txBox="1"/>
          <p:nvPr/>
        </p:nvSpPr>
        <p:spPr>
          <a:xfrm>
            <a:off x="6765809" y="3096104"/>
            <a:ext cx="1285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Coupled 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input and forget gate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FD9A972-6993-D84D-48A8-8F2A93D670B7}"/>
              </a:ext>
            </a:extLst>
          </p:cNvPr>
          <p:cNvSpPr txBox="1"/>
          <p:nvPr/>
        </p:nvSpPr>
        <p:spPr>
          <a:xfrm>
            <a:off x="7926288" y="3096104"/>
            <a:ext cx="1047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Candidate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for cell state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1B072278-F472-6E12-6641-3A0D73BB8E6A}"/>
              </a:ext>
            </a:extLst>
          </p:cNvPr>
          <p:cNvSpPr txBox="1"/>
          <p:nvPr/>
        </p:nvSpPr>
        <p:spPr>
          <a:xfrm>
            <a:off x="8954975" y="3171038"/>
            <a:ext cx="902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2" name="直接箭头连接符 341">
            <a:extLst>
              <a:ext uri="{FF2B5EF4-FFF2-40B4-BE49-F238E27FC236}">
                <a16:creationId xmlns:a16="http://schemas.microsoft.com/office/drawing/2014/main" id="{057C8B62-BF14-160F-61BA-D891DA5AF0FD}"/>
              </a:ext>
            </a:extLst>
          </p:cNvPr>
          <p:cNvCxnSpPr>
            <a:cxnSpLocks/>
          </p:cNvCxnSpPr>
          <p:nvPr/>
        </p:nvCxnSpPr>
        <p:spPr>
          <a:xfrm>
            <a:off x="7433062" y="1576116"/>
            <a:ext cx="891878" cy="47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79144C0F-9F68-475B-76CC-B0928D7E4FE9}"/>
              </a:ext>
            </a:extLst>
          </p:cNvPr>
          <p:cNvGrpSpPr/>
          <p:nvPr/>
        </p:nvGrpSpPr>
        <p:grpSpPr>
          <a:xfrm>
            <a:off x="7652333" y="1396623"/>
            <a:ext cx="572001" cy="362913"/>
            <a:chOff x="1938310" y="1041540"/>
            <a:chExt cx="465727" cy="362913"/>
          </a:xfrm>
        </p:grpSpPr>
        <p:sp>
          <p:nvSpPr>
            <p:cNvPr id="344" name="椭圆 343">
              <a:extLst>
                <a:ext uri="{FF2B5EF4-FFF2-40B4-BE49-F238E27FC236}">
                  <a16:creationId xmlns:a16="http://schemas.microsoft.com/office/drawing/2014/main" id="{3BD32C55-B7CF-CC5A-FA56-9A4C809AE1FB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C396F647-EF14-9C1B-218B-8E6371E0E54E}"/>
                </a:ext>
              </a:extLst>
            </p:cNvPr>
            <p:cNvSpPr txBox="1"/>
            <p:nvPr/>
          </p:nvSpPr>
          <p:spPr>
            <a:xfrm>
              <a:off x="1947805" y="1041540"/>
              <a:ext cx="456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1-</a:t>
              </a:r>
              <a:endParaRPr lang="zh-CN" altLang="en-US" sz="1600" b="1" dirty="0"/>
            </a:p>
          </p:txBody>
        </p:sp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952BDA03-3D5F-3B23-E00C-23D9A6BCBCA8}"/>
              </a:ext>
            </a:extLst>
          </p:cNvPr>
          <p:cNvGrpSpPr/>
          <p:nvPr/>
        </p:nvGrpSpPr>
        <p:grpSpPr>
          <a:xfrm>
            <a:off x="2877644" y="574915"/>
            <a:ext cx="377805" cy="461665"/>
            <a:chOff x="1921885" y="981315"/>
            <a:chExt cx="377805" cy="461665"/>
          </a:xfrm>
        </p:grpSpPr>
        <p:sp>
          <p:nvSpPr>
            <p:cNvPr id="348" name="椭圆 347">
              <a:extLst>
                <a:ext uri="{FF2B5EF4-FFF2-40B4-BE49-F238E27FC236}">
                  <a16:creationId xmlns:a16="http://schemas.microsoft.com/office/drawing/2014/main" id="{957EA34E-3E88-7E5C-E4F3-11B735165B78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A9C95155-0273-1091-CD3B-8433A8290393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A7501B01-C1F2-BCE3-D9CA-772E73FDF76F}"/>
              </a:ext>
            </a:extLst>
          </p:cNvPr>
          <p:cNvGrpSpPr/>
          <p:nvPr/>
        </p:nvGrpSpPr>
        <p:grpSpPr>
          <a:xfrm>
            <a:off x="4100746" y="574915"/>
            <a:ext cx="377805" cy="461665"/>
            <a:chOff x="1921885" y="981315"/>
            <a:chExt cx="377805" cy="461665"/>
          </a:xfrm>
        </p:grpSpPr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56AC0671-EDDD-1C66-D458-7C70D0434B1F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C2355BAF-4853-916A-EC40-8DA27CDB17F9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cxnSp>
        <p:nvCxnSpPr>
          <p:cNvPr id="356" name="直接连接符 355">
            <a:extLst>
              <a:ext uri="{FF2B5EF4-FFF2-40B4-BE49-F238E27FC236}">
                <a16:creationId xmlns:a16="http://schemas.microsoft.com/office/drawing/2014/main" id="{7DD70760-7138-7EB1-560E-264BE20A749F}"/>
              </a:ext>
            </a:extLst>
          </p:cNvPr>
          <p:cNvCxnSpPr>
            <a:cxnSpLocks/>
          </p:cNvCxnSpPr>
          <p:nvPr/>
        </p:nvCxnSpPr>
        <p:spPr>
          <a:xfrm flipV="1">
            <a:off x="1242115" y="817363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D3258D61-2672-9DB2-6DFE-2A97357C4DF6}"/>
              </a:ext>
            </a:extLst>
          </p:cNvPr>
          <p:cNvGrpSpPr/>
          <p:nvPr/>
        </p:nvGrpSpPr>
        <p:grpSpPr>
          <a:xfrm>
            <a:off x="1242115" y="1806328"/>
            <a:ext cx="1839231" cy="582072"/>
            <a:chOff x="1348339" y="2689708"/>
            <a:chExt cx="3661811" cy="582072"/>
          </a:xfrm>
        </p:grpSpPr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C46E47AD-6A40-0714-80B6-F0AA64F15178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065CD223-AF22-CEF3-BE8D-259CCE855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689708"/>
              <a:ext cx="0" cy="58207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0" name="直接箭头连接符 369">
            <a:extLst>
              <a:ext uri="{FF2B5EF4-FFF2-40B4-BE49-F238E27FC236}">
                <a16:creationId xmlns:a16="http://schemas.microsoft.com/office/drawing/2014/main" id="{582B04B6-60E4-FC5B-0103-2B3BD25C1CEF}"/>
              </a:ext>
            </a:extLst>
          </p:cNvPr>
          <p:cNvCxnSpPr>
            <a:cxnSpLocks/>
          </p:cNvCxnSpPr>
          <p:nvPr/>
        </p:nvCxnSpPr>
        <p:spPr>
          <a:xfrm flipV="1">
            <a:off x="3073248" y="958537"/>
            <a:ext cx="0" cy="85667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F811C6B9-2A69-2E0F-49D3-2FBD7AF2CBE5}"/>
              </a:ext>
            </a:extLst>
          </p:cNvPr>
          <p:cNvGrpSpPr/>
          <p:nvPr/>
        </p:nvGrpSpPr>
        <p:grpSpPr>
          <a:xfrm>
            <a:off x="2864668" y="1159194"/>
            <a:ext cx="572001" cy="362913"/>
            <a:chOff x="1938310" y="1041540"/>
            <a:chExt cx="465727" cy="362913"/>
          </a:xfrm>
        </p:grpSpPr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E93A7087-8262-F497-C6ED-BFBD7CFDD9DE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文本框 354">
              <a:extLst>
                <a:ext uri="{FF2B5EF4-FFF2-40B4-BE49-F238E27FC236}">
                  <a16:creationId xmlns:a16="http://schemas.microsoft.com/office/drawing/2014/main" id="{58B676C5-496A-2FD7-587F-7EF256F514D1}"/>
                </a:ext>
              </a:extLst>
            </p:cNvPr>
            <p:cNvSpPr txBox="1"/>
            <p:nvPr/>
          </p:nvSpPr>
          <p:spPr>
            <a:xfrm>
              <a:off x="1947805" y="1041540"/>
              <a:ext cx="456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1-</a:t>
              </a:r>
              <a:endParaRPr lang="zh-CN" altLang="en-US" sz="1600" b="1" dirty="0"/>
            </a:p>
          </p:txBody>
        </p:sp>
      </p:grpSp>
      <p:pic>
        <p:nvPicPr>
          <p:cNvPr id="367" name="图片 366">
            <a:extLst>
              <a:ext uri="{FF2B5EF4-FFF2-40B4-BE49-F238E27FC236}">
                <a16:creationId xmlns:a16="http://schemas.microsoft.com/office/drawing/2014/main" id="{151BB682-8694-4B32-4070-C5734913A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483" y="1771153"/>
            <a:ext cx="576355" cy="362450"/>
          </a:xfrm>
          <a:prstGeom prst="rect">
            <a:avLst/>
          </a:prstGeom>
        </p:spPr>
      </p:pic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557141A2-CC9E-0410-109F-372045D041A3}"/>
              </a:ext>
            </a:extLst>
          </p:cNvPr>
          <p:cNvCxnSpPr>
            <a:cxnSpLocks/>
          </p:cNvCxnSpPr>
          <p:nvPr/>
        </p:nvCxnSpPr>
        <p:spPr>
          <a:xfrm>
            <a:off x="3081346" y="1594623"/>
            <a:ext cx="104549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接箭头连接符 375">
            <a:extLst>
              <a:ext uri="{FF2B5EF4-FFF2-40B4-BE49-F238E27FC236}">
                <a16:creationId xmlns:a16="http://schemas.microsoft.com/office/drawing/2014/main" id="{B3EAF9A8-B7AC-3267-4E9A-35BFAEC49C51}"/>
              </a:ext>
            </a:extLst>
          </p:cNvPr>
          <p:cNvCxnSpPr>
            <a:cxnSpLocks/>
          </p:cNvCxnSpPr>
          <p:nvPr/>
        </p:nvCxnSpPr>
        <p:spPr>
          <a:xfrm flipV="1">
            <a:off x="4295430" y="958537"/>
            <a:ext cx="0" cy="12131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" name="图片 367">
            <a:extLst>
              <a:ext uri="{FF2B5EF4-FFF2-40B4-BE49-F238E27FC236}">
                <a16:creationId xmlns:a16="http://schemas.microsoft.com/office/drawing/2014/main" id="{A1D3F94E-7A0C-C062-4794-E8D0C146E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972" y="2013801"/>
            <a:ext cx="606064" cy="308973"/>
          </a:xfrm>
          <a:prstGeom prst="rect">
            <a:avLst/>
          </a:prstGeom>
        </p:spPr>
      </p:pic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01EB8008-B3FD-0BC4-EBD7-2608823CDD4D}"/>
              </a:ext>
            </a:extLst>
          </p:cNvPr>
          <p:cNvGrpSpPr/>
          <p:nvPr/>
        </p:nvGrpSpPr>
        <p:grpSpPr>
          <a:xfrm>
            <a:off x="4096889" y="1347779"/>
            <a:ext cx="377805" cy="461665"/>
            <a:chOff x="1921885" y="981315"/>
            <a:chExt cx="377805" cy="461665"/>
          </a:xfrm>
        </p:grpSpPr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6975C73B-5470-7E44-6300-ACDD9D4EDFD7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文本框 364">
              <a:extLst>
                <a:ext uri="{FF2B5EF4-FFF2-40B4-BE49-F238E27FC236}">
                  <a16:creationId xmlns:a16="http://schemas.microsoft.com/office/drawing/2014/main" id="{56E5B86E-7777-F43C-8AB2-BFF7D68B8618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378" name="直接连接符 377">
            <a:extLst>
              <a:ext uri="{FF2B5EF4-FFF2-40B4-BE49-F238E27FC236}">
                <a16:creationId xmlns:a16="http://schemas.microsoft.com/office/drawing/2014/main" id="{60EF1BBC-AE6B-EAAD-5A9E-6FF122F9FF3B}"/>
              </a:ext>
            </a:extLst>
          </p:cNvPr>
          <p:cNvCxnSpPr>
            <a:cxnSpLocks/>
          </p:cNvCxnSpPr>
          <p:nvPr/>
        </p:nvCxnSpPr>
        <p:spPr>
          <a:xfrm flipV="1">
            <a:off x="1768336" y="810510"/>
            <a:ext cx="0" cy="151226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3F2D9A4D-44A3-F16B-F419-57B0DC2F3DC1}"/>
              </a:ext>
            </a:extLst>
          </p:cNvPr>
          <p:cNvGrpSpPr/>
          <p:nvPr/>
        </p:nvGrpSpPr>
        <p:grpSpPr>
          <a:xfrm>
            <a:off x="1578921" y="1091532"/>
            <a:ext cx="377805" cy="461665"/>
            <a:chOff x="1921885" y="981315"/>
            <a:chExt cx="377805" cy="461665"/>
          </a:xfrm>
        </p:grpSpPr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CFB18501-6F82-34A8-C97B-AC161E62DAB9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文本框 361">
              <a:extLst>
                <a:ext uri="{FF2B5EF4-FFF2-40B4-BE49-F238E27FC236}">
                  <a16:creationId xmlns:a16="http://schemas.microsoft.com/office/drawing/2014/main" id="{8DCBE795-2D2F-777C-707D-BAD4AF4A554D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381" name="直接连接符 380">
            <a:extLst>
              <a:ext uri="{FF2B5EF4-FFF2-40B4-BE49-F238E27FC236}">
                <a16:creationId xmlns:a16="http://schemas.microsoft.com/office/drawing/2014/main" id="{87817B25-CE79-73E7-5ED4-DA517EC670B3}"/>
              </a:ext>
            </a:extLst>
          </p:cNvPr>
          <p:cNvCxnSpPr>
            <a:cxnSpLocks/>
          </p:cNvCxnSpPr>
          <p:nvPr/>
        </p:nvCxnSpPr>
        <p:spPr>
          <a:xfrm flipV="1">
            <a:off x="1768336" y="2442004"/>
            <a:ext cx="0" cy="18670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接连接符 382">
            <a:extLst>
              <a:ext uri="{FF2B5EF4-FFF2-40B4-BE49-F238E27FC236}">
                <a16:creationId xmlns:a16="http://schemas.microsoft.com/office/drawing/2014/main" id="{79BDE0D3-E29A-76B8-7300-0CA56E7930EB}"/>
              </a:ext>
            </a:extLst>
          </p:cNvPr>
          <p:cNvCxnSpPr>
            <a:cxnSpLocks/>
          </p:cNvCxnSpPr>
          <p:nvPr/>
        </p:nvCxnSpPr>
        <p:spPr>
          <a:xfrm flipV="1">
            <a:off x="1482586" y="2372445"/>
            <a:ext cx="0" cy="62701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组合 385">
            <a:extLst>
              <a:ext uri="{FF2B5EF4-FFF2-40B4-BE49-F238E27FC236}">
                <a16:creationId xmlns:a16="http://schemas.microsoft.com/office/drawing/2014/main" id="{F374028C-BD34-9D05-74A6-E176D1776703}"/>
              </a:ext>
            </a:extLst>
          </p:cNvPr>
          <p:cNvGrpSpPr/>
          <p:nvPr/>
        </p:nvGrpSpPr>
        <p:grpSpPr>
          <a:xfrm>
            <a:off x="1487350" y="2327783"/>
            <a:ext cx="2812844" cy="298611"/>
            <a:chOff x="1348339" y="2973169"/>
            <a:chExt cx="3661811" cy="298611"/>
          </a:xfrm>
        </p:grpSpPr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430170E5-F19E-A940-8892-DF9BBB4E8718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>
              <a:extLst>
                <a:ext uri="{FF2B5EF4-FFF2-40B4-BE49-F238E27FC236}">
                  <a16:creationId xmlns:a16="http://schemas.microsoft.com/office/drawing/2014/main" id="{C6796704-8CB0-1660-4708-8BFFDDDC4C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文本框 388">
                <a:extLst>
                  <a:ext uri="{FF2B5EF4-FFF2-40B4-BE49-F238E27FC236}">
                    <a16:creationId xmlns:a16="http://schemas.microsoft.com/office/drawing/2014/main" id="{90B67E00-5DA3-8AC6-0DE2-2EEAF52F698E}"/>
                  </a:ext>
                </a:extLst>
              </p:cNvPr>
              <p:cNvSpPr txBox="1"/>
              <p:nvPr/>
            </p:nvSpPr>
            <p:spPr>
              <a:xfrm>
                <a:off x="1102751" y="270482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89" name="文本框 388">
                <a:extLst>
                  <a:ext uri="{FF2B5EF4-FFF2-40B4-BE49-F238E27FC236}">
                    <a16:creationId xmlns:a16="http://schemas.microsoft.com/office/drawing/2014/main" id="{90B67E00-5DA3-8AC6-0DE2-2EEAF52F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51" y="2704820"/>
                <a:ext cx="348474" cy="307777"/>
              </a:xfrm>
              <a:prstGeom prst="rect">
                <a:avLst/>
              </a:prstGeom>
              <a:blipFill>
                <a:blip r:embed="rId13"/>
                <a:stretch>
                  <a:fillRect l="-175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3" name="直接箭头连接符 392">
            <a:extLst>
              <a:ext uri="{FF2B5EF4-FFF2-40B4-BE49-F238E27FC236}">
                <a16:creationId xmlns:a16="http://schemas.microsoft.com/office/drawing/2014/main" id="{90D5EE0B-35CE-A37A-ECCC-E68B11489455}"/>
              </a:ext>
            </a:extLst>
          </p:cNvPr>
          <p:cNvCxnSpPr>
            <a:cxnSpLocks/>
          </p:cNvCxnSpPr>
          <p:nvPr/>
        </p:nvCxnSpPr>
        <p:spPr>
          <a:xfrm flipH="1">
            <a:off x="1937888" y="1332308"/>
            <a:ext cx="24312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直接连接符 394">
            <a:extLst>
              <a:ext uri="{FF2B5EF4-FFF2-40B4-BE49-F238E27FC236}">
                <a16:creationId xmlns:a16="http://schemas.microsoft.com/office/drawing/2014/main" id="{AEDCDAA4-2B0E-13C6-1B09-F340489BBE52}"/>
              </a:ext>
            </a:extLst>
          </p:cNvPr>
          <p:cNvCxnSpPr>
            <a:cxnSpLocks/>
          </p:cNvCxnSpPr>
          <p:nvPr/>
        </p:nvCxnSpPr>
        <p:spPr>
          <a:xfrm flipV="1">
            <a:off x="2181015" y="1313405"/>
            <a:ext cx="0" cy="1089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6" name="图片 365">
            <a:extLst>
              <a:ext uri="{FF2B5EF4-FFF2-40B4-BE49-F238E27FC236}">
                <a16:creationId xmlns:a16="http://schemas.microsoft.com/office/drawing/2014/main" id="{0994BA30-EC02-4055-119C-50C6DF099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64" y="1771153"/>
            <a:ext cx="576355" cy="362450"/>
          </a:xfrm>
          <a:prstGeom prst="rect">
            <a:avLst/>
          </a:prstGeom>
        </p:spPr>
      </p:pic>
      <p:sp>
        <p:nvSpPr>
          <p:cNvPr id="404" name="矩形: 圆角 403">
            <a:extLst>
              <a:ext uri="{FF2B5EF4-FFF2-40B4-BE49-F238E27FC236}">
                <a16:creationId xmlns:a16="http://schemas.microsoft.com/office/drawing/2014/main" id="{14F97616-E519-864F-4F70-920DA3E452EF}"/>
              </a:ext>
            </a:extLst>
          </p:cNvPr>
          <p:cNvSpPr/>
          <p:nvPr/>
        </p:nvSpPr>
        <p:spPr>
          <a:xfrm>
            <a:off x="1820052" y="1708191"/>
            <a:ext cx="730469" cy="996628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矩形: 圆角 405">
            <a:extLst>
              <a:ext uri="{FF2B5EF4-FFF2-40B4-BE49-F238E27FC236}">
                <a16:creationId xmlns:a16="http://schemas.microsoft.com/office/drawing/2014/main" id="{0406BBA5-2577-FE0A-29B6-146B4BDBDE20}"/>
              </a:ext>
            </a:extLst>
          </p:cNvPr>
          <p:cNvSpPr/>
          <p:nvPr/>
        </p:nvSpPr>
        <p:spPr>
          <a:xfrm>
            <a:off x="2707430" y="1708191"/>
            <a:ext cx="730469" cy="996627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矩形: 圆角 406">
            <a:extLst>
              <a:ext uri="{FF2B5EF4-FFF2-40B4-BE49-F238E27FC236}">
                <a16:creationId xmlns:a16="http://schemas.microsoft.com/office/drawing/2014/main" id="{F383DFBB-75D0-7E64-D418-6B7743E173DD}"/>
              </a:ext>
            </a:extLst>
          </p:cNvPr>
          <p:cNvSpPr/>
          <p:nvPr/>
        </p:nvSpPr>
        <p:spPr>
          <a:xfrm>
            <a:off x="3902321" y="1885991"/>
            <a:ext cx="730469" cy="813375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1E1F5C26-3859-E02A-B2AF-8ABF510696FE}"/>
              </a:ext>
            </a:extLst>
          </p:cNvPr>
          <p:cNvCxnSpPr>
            <a:cxnSpLocks/>
          </p:cNvCxnSpPr>
          <p:nvPr/>
        </p:nvCxnSpPr>
        <p:spPr>
          <a:xfrm flipV="1">
            <a:off x="2185762" y="2702280"/>
            <a:ext cx="0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文本框 408">
            <a:extLst>
              <a:ext uri="{FF2B5EF4-FFF2-40B4-BE49-F238E27FC236}">
                <a16:creationId xmlns:a16="http://schemas.microsoft.com/office/drawing/2014/main" id="{7709DB68-20B9-69F6-CA38-7F28D5F09B71}"/>
              </a:ext>
            </a:extLst>
          </p:cNvPr>
          <p:cNvSpPr txBox="1"/>
          <p:nvPr/>
        </p:nvSpPr>
        <p:spPr>
          <a:xfrm>
            <a:off x="1538436" y="3058001"/>
            <a:ext cx="1285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4BF12527-F59D-4A1F-01E3-A64CBEB2F127}"/>
              </a:ext>
            </a:extLst>
          </p:cNvPr>
          <p:cNvCxnSpPr>
            <a:cxnSpLocks/>
          </p:cNvCxnSpPr>
          <p:nvPr/>
        </p:nvCxnSpPr>
        <p:spPr>
          <a:xfrm flipV="1">
            <a:off x="3054222" y="2702280"/>
            <a:ext cx="0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文本框 410">
            <a:extLst>
              <a:ext uri="{FF2B5EF4-FFF2-40B4-BE49-F238E27FC236}">
                <a16:creationId xmlns:a16="http://schemas.microsoft.com/office/drawing/2014/main" id="{5F690AFE-9229-C8CF-D59E-5B137DC98A5E}"/>
              </a:ext>
            </a:extLst>
          </p:cNvPr>
          <p:cNvSpPr txBox="1"/>
          <p:nvPr/>
        </p:nvSpPr>
        <p:spPr>
          <a:xfrm>
            <a:off x="2406896" y="3058001"/>
            <a:ext cx="1285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3" name="直接箭头连接符 412">
            <a:extLst>
              <a:ext uri="{FF2B5EF4-FFF2-40B4-BE49-F238E27FC236}">
                <a16:creationId xmlns:a16="http://schemas.microsoft.com/office/drawing/2014/main" id="{D1833342-061C-EAAB-361F-662712A2F642}"/>
              </a:ext>
            </a:extLst>
          </p:cNvPr>
          <p:cNvCxnSpPr>
            <a:cxnSpLocks/>
            <a:stCxn id="414" idx="0"/>
          </p:cNvCxnSpPr>
          <p:nvPr/>
        </p:nvCxnSpPr>
        <p:spPr>
          <a:xfrm flipV="1">
            <a:off x="4267436" y="2702280"/>
            <a:ext cx="4747" cy="29977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文本框 413">
            <a:extLst>
              <a:ext uri="{FF2B5EF4-FFF2-40B4-BE49-F238E27FC236}">
                <a16:creationId xmlns:a16="http://schemas.microsoft.com/office/drawing/2014/main" id="{E2915E13-0F98-FF12-4503-24D6A75652AD}"/>
              </a:ext>
            </a:extLst>
          </p:cNvPr>
          <p:cNvSpPr txBox="1"/>
          <p:nvPr/>
        </p:nvSpPr>
        <p:spPr>
          <a:xfrm>
            <a:off x="3624857" y="3002052"/>
            <a:ext cx="1285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Candidate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for hidden state</a:t>
            </a:r>
          </a:p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077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4F0F5B-9FC6-7506-0FBA-9367E8023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49762" y="-12153900"/>
            <a:ext cx="27742509" cy="2204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909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8660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E330C0-CE8A-93D4-A654-D6DBC2F1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0390" y="-6076950"/>
            <a:ext cx="21062737" cy="176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1312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5E3BE5-9942-DB16-E78F-839F200BC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1"/>
          <a:stretch/>
        </p:blipFill>
        <p:spPr>
          <a:xfrm>
            <a:off x="-7855619" y="2378604"/>
            <a:ext cx="17976846" cy="14252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8BB3C9F-600D-963B-4C0A-722D62729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45"/>
          <a:stretch/>
        </p:blipFill>
        <p:spPr>
          <a:xfrm>
            <a:off x="-7884421" y="-8177325"/>
            <a:ext cx="18068162" cy="142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8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CFED7F3-2EC9-DB20-8DC6-959AC3E776EA}"/>
              </a:ext>
            </a:extLst>
          </p:cNvPr>
          <p:cNvSpPr/>
          <p:nvPr/>
        </p:nvSpPr>
        <p:spPr>
          <a:xfrm>
            <a:off x="749303" y="440227"/>
            <a:ext cx="465991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772C944-14B1-41FF-9A91-E0934C58733F}"/>
              </a:ext>
            </a:extLst>
          </p:cNvPr>
          <p:cNvCxnSpPr>
            <a:cxnSpLocks/>
          </p:cNvCxnSpPr>
          <p:nvPr/>
        </p:nvCxnSpPr>
        <p:spPr>
          <a:xfrm>
            <a:off x="368291" y="807401"/>
            <a:ext cx="53634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E4674AA8-D066-97E9-DED8-5AA81939C054}"/>
              </a:ext>
            </a:extLst>
          </p:cNvPr>
          <p:cNvGrpSpPr/>
          <p:nvPr/>
        </p:nvGrpSpPr>
        <p:grpSpPr>
          <a:xfrm>
            <a:off x="1147185" y="562215"/>
            <a:ext cx="377805" cy="461665"/>
            <a:chOff x="1921885" y="981315"/>
            <a:chExt cx="377805" cy="46166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E993D3E-7996-B23D-2276-C47DC54A9E8B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425C252-A0B5-5994-E07F-547EC1049B6B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6E2C7A-FBB2-BBB4-492B-22F5765682B7}"/>
              </a:ext>
            </a:extLst>
          </p:cNvPr>
          <p:cNvGrpSpPr/>
          <p:nvPr/>
        </p:nvGrpSpPr>
        <p:grpSpPr>
          <a:xfrm>
            <a:off x="2974159" y="562215"/>
            <a:ext cx="377805" cy="461665"/>
            <a:chOff x="1921885" y="981315"/>
            <a:chExt cx="377805" cy="46166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6406610-DBD9-DF6E-D195-5FF731AA123E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A7955B7-FB98-3EE8-16DE-A4DB1B3E3C79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48A0BD-5A5B-6D3C-1FAB-319DE8951523}"/>
              </a:ext>
            </a:extLst>
          </p:cNvPr>
          <p:cNvGrpSpPr/>
          <p:nvPr/>
        </p:nvGrpSpPr>
        <p:grpSpPr>
          <a:xfrm>
            <a:off x="415925" y="2191388"/>
            <a:ext cx="3661811" cy="298611"/>
            <a:chOff x="1348339" y="2973169"/>
            <a:chExt cx="3661811" cy="298611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0110A4D-985B-0E76-F120-01B6FD1802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97F42642-60C6-4580-9A94-DBD44FE96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D9F794-8F32-3058-FE2E-DB0FDCC55C80}"/>
              </a:ext>
            </a:extLst>
          </p:cNvPr>
          <p:cNvGrpSpPr/>
          <p:nvPr/>
        </p:nvGrpSpPr>
        <p:grpSpPr>
          <a:xfrm>
            <a:off x="4059945" y="1553193"/>
            <a:ext cx="472379" cy="605797"/>
            <a:chOff x="4991810" y="2162803"/>
            <a:chExt cx="472379" cy="60579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6B6E51A-A2AF-C128-4EC3-FC399A781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73468CF-21AD-C126-DA80-8AD80E243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7309959-C3AC-C1F4-60BD-928B2D3B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943" y="1863945"/>
            <a:ext cx="576355" cy="36245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D8022C-6DA4-0DE4-5DDF-9F00188906CF}"/>
              </a:ext>
            </a:extLst>
          </p:cNvPr>
          <p:cNvGrpSpPr/>
          <p:nvPr/>
        </p:nvGrpSpPr>
        <p:grpSpPr>
          <a:xfrm>
            <a:off x="4696155" y="793047"/>
            <a:ext cx="965764" cy="1697673"/>
            <a:chOff x="5628021" y="1574107"/>
            <a:chExt cx="965764" cy="1697673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3E0241F-06EB-6FBC-7F06-16C0166D9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CC47285-2001-DA46-F62B-0EFDA8AC0984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BF13C74-07A0-BBB1-312E-8AD97FA1E15E}"/>
              </a:ext>
            </a:extLst>
          </p:cNvPr>
          <p:cNvGrpSpPr/>
          <p:nvPr/>
        </p:nvGrpSpPr>
        <p:grpSpPr>
          <a:xfrm>
            <a:off x="4421469" y="951888"/>
            <a:ext cx="910576" cy="348817"/>
            <a:chOff x="1777693" y="951806"/>
            <a:chExt cx="981529" cy="37599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BF4E9BA-8B10-3282-5547-90504039947D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85CD7C-F34A-1943-D0C5-B3AB52E0BC64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29CE7B-A584-FFA8-6F98-043B44B4A01B}"/>
              </a:ext>
            </a:extLst>
          </p:cNvPr>
          <p:cNvGrpSpPr/>
          <p:nvPr/>
        </p:nvGrpSpPr>
        <p:grpSpPr>
          <a:xfrm>
            <a:off x="4518031" y="1337263"/>
            <a:ext cx="377805" cy="461665"/>
            <a:chOff x="1921885" y="981315"/>
            <a:chExt cx="377805" cy="461665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D3C31A-5DB8-6911-EFEA-5F91CFEA578D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EDE3E6-1787-9178-7502-7952FCB0D59D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5581275-FB04-8975-60CA-0E3E563D17CE}"/>
              </a:ext>
            </a:extLst>
          </p:cNvPr>
          <p:cNvCxnSpPr>
            <a:cxnSpLocks/>
          </p:cNvCxnSpPr>
          <p:nvPr/>
        </p:nvCxnSpPr>
        <p:spPr>
          <a:xfrm flipV="1">
            <a:off x="1343199" y="96912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4451BDED-91CF-7282-86FB-CBA329B5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49" y="1863945"/>
            <a:ext cx="576355" cy="3624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77C71B8-8E97-1994-EB8B-83E3344E87C9}"/>
              </a:ext>
            </a:extLst>
          </p:cNvPr>
          <p:cNvGrpSpPr/>
          <p:nvPr/>
        </p:nvGrpSpPr>
        <p:grpSpPr>
          <a:xfrm>
            <a:off x="2256888" y="1553193"/>
            <a:ext cx="733696" cy="934819"/>
            <a:chOff x="4991810" y="2162803"/>
            <a:chExt cx="733696" cy="934819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5FB6C9B-8597-C559-F12A-7D741E5E4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9348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9EE90D5-18A3-F02A-4E30-ED1DC7317219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02" y="2180328"/>
              <a:ext cx="71940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2486503C-F038-6E85-2AE8-935EE82C7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90" y="1863945"/>
            <a:ext cx="576355" cy="362450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B157033-7009-F094-D00F-E6A4498854A5}"/>
              </a:ext>
            </a:extLst>
          </p:cNvPr>
          <p:cNvCxnSpPr>
            <a:cxnSpLocks/>
          </p:cNvCxnSpPr>
          <p:nvPr/>
        </p:nvCxnSpPr>
        <p:spPr>
          <a:xfrm flipV="1">
            <a:off x="3167003" y="96912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D69D3BB-3B62-A4EE-C052-0C51379E439A}"/>
              </a:ext>
            </a:extLst>
          </p:cNvPr>
          <p:cNvGrpSpPr/>
          <p:nvPr/>
        </p:nvGrpSpPr>
        <p:grpSpPr>
          <a:xfrm>
            <a:off x="2974159" y="1332584"/>
            <a:ext cx="377805" cy="461665"/>
            <a:chOff x="1921885" y="981315"/>
            <a:chExt cx="377805" cy="461665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8DF79A2-02D4-FD26-343E-F552FD77064C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746C186-9863-1D7B-B978-E24EDEF4D30D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F247860-8B8B-D447-5A2A-65BB3A83D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242" y="1920130"/>
            <a:ext cx="606064" cy="308973"/>
          </a:xfrm>
          <a:prstGeom prst="rect">
            <a:avLst/>
          </a:pr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3813C0E-D753-C1AA-524A-FD36131B0A16}"/>
              </a:ext>
            </a:extLst>
          </p:cNvPr>
          <p:cNvCxnSpPr>
            <a:cxnSpLocks/>
          </p:cNvCxnSpPr>
          <p:nvPr/>
        </p:nvCxnSpPr>
        <p:spPr>
          <a:xfrm flipV="1">
            <a:off x="1132652" y="251039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29E5BD0-9CEB-83B4-9B79-DE0DF8261CBA}"/>
              </a:ext>
            </a:extLst>
          </p:cNvPr>
          <p:cNvCxnSpPr>
            <a:cxnSpLocks/>
          </p:cNvCxnSpPr>
          <p:nvPr/>
        </p:nvCxnSpPr>
        <p:spPr>
          <a:xfrm flipV="1">
            <a:off x="5163898" y="90297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69DDFBB-6D4F-E82E-E975-139C236A0A6F}"/>
              </a:ext>
            </a:extLst>
          </p:cNvPr>
          <p:cNvCxnSpPr>
            <a:cxnSpLocks/>
          </p:cNvCxnSpPr>
          <p:nvPr/>
        </p:nvCxnSpPr>
        <p:spPr>
          <a:xfrm flipV="1">
            <a:off x="5163797" y="180357"/>
            <a:ext cx="0" cy="5397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611439A-B329-096E-B392-BF66D682E5DA}"/>
                  </a:ext>
                </a:extLst>
              </p:cNvPr>
              <p:cNvSpPr txBox="1"/>
              <p:nvPr/>
            </p:nvSpPr>
            <p:spPr>
              <a:xfrm>
                <a:off x="262150" y="43703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611439A-B329-096E-B392-BF66D682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0" y="437034"/>
                <a:ext cx="525528" cy="307777"/>
              </a:xfrm>
              <a:prstGeom prst="rect">
                <a:avLst/>
              </a:prstGeom>
              <a:blipFill>
                <a:blip r:embed="rId5"/>
                <a:stretch>
                  <a:fillRect l="-4651" r="-348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35E27C3-4171-5F0B-0BDF-042D4BD79569}"/>
                  </a:ext>
                </a:extLst>
              </p:cNvPr>
              <p:cNvSpPr txBox="1"/>
              <p:nvPr/>
            </p:nvSpPr>
            <p:spPr>
              <a:xfrm>
                <a:off x="5429476" y="43703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35E27C3-4171-5F0B-0BDF-042D4BD79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476" y="437034"/>
                <a:ext cx="280269" cy="307777"/>
              </a:xfrm>
              <a:prstGeom prst="rect">
                <a:avLst/>
              </a:prstGeom>
              <a:blipFill>
                <a:blip r:embed="rId6"/>
                <a:stretch>
                  <a:fillRect l="-10870" r="-434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3A65735-1EFE-E1C1-5A0D-FC513E11A6C4}"/>
                  </a:ext>
                </a:extLst>
              </p:cNvPr>
              <p:cNvSpPr txBox="1"/>
              <p:nvPr/>
            </p:nvSpPr>
            <p:spPr>
              <a:xfrm>
                <a:off x="262150" y="211200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3A65735-1EFE-E1C1-5A0D-FC513E11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0" y="2112002"/>
                <a:ext cx="525528" cy="307777"/>
              </a:xfrm>
              <a:prstGeom prst="rect">
                <a:avLst/>
              </a:prstGeom>
              <a:blipFill>
                <a:blip r:embed="rId7"/>
                <a:stretch>
                  <a:fillRect l="-12791" r="-6977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2BF80F5-D91D-35A6-E25D-B02635D92474}"/>
                  </a:ext>
                </a:extLst>
              </p:cNvPr>
              <p:cNvSpPr txBox="1"/>
              <p:nvPr/>
            </p:nvSpPr>
            <p:spPr>
              <a:xfrm>
                <a:off x="5429476" y="211200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2BF80F5-D91D-35A6-E25D-B02635D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476" y="2112002"/>
                <a:ext cx="280269" cy="307777"/>
              </a:xfrm>
              <a:prstGeom prst="rect">
                <a:avLst/>
              </a:prstGeom>
              <a:blipFill>
                <a:blip r:embed="rId8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958BCAF-E1C9-61EA-5866-C156669BB063}"/>
                  </a:ext>
                </a:extLst>
              </p:cNvPr>
              <p:cNvSpPr txBox="1"/>
              <p:nvPr/>
            </p:nvSpPr>
            <p:spPr>
              <a:xfrm>
                <a:off x="4843675" y="8127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958BCAF-E1C9-61EA-5866-C156669B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75" y="81273"/>
                <a:ext cx="280269" cy="307777"/>
              </a:xfrm>
              <a:prstGeom prst="rect">
                <a:avLst/>
              </a:prstGeom>
              <a:blipFill>
                <a:blip r:embed="rId9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E99B20-6E68-7AB8-92A0-4AE2911ED357}"/>
                  </a:ext>
                </a:extLst>
              </p:cNvPr>
              <p:cNvSpPr txBox="1"/>
              <p:nvPr/>
            </p:nvSpPr>
            <p:spPr>
              <a:xfrm>
                <a:off x="792172" y="269212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E99B20-6E68-7AB8-92A0-4AE2911ED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72" y="2692120"/>
                <a:ext cx="348474" cy="307777"/>
              </a:xfrm>
              <a:prstGeom prst="rect">
                <a:avLst/>
              </a:prstGeom>
              <a:blipFill>
                <a:blip r:embed="rId10"/>
                <a:stretch>
                  <a:fillRect l="-175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4F14AFF6-2165-5C4C-33C3-411CED3DF920}"/>
              </a:ext>
            </a:extLst>
          </p:cNvPr>
          <p:cNvSpPr/>
          <p:nvPr/>
        </p:nvSpPr>
        <p:spPr>
          <a:xfrm>
            <a:off x="982664" y="181764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97597CF-B346-9A3B-E437-C2AAC1F6C95B}"/>
              </a:ext>
            </a:extLst>
          </p:cNvPr>
          <p:cNvSpPr/>
          <p:nvPr/>
        </p:nvSpPr>
        <p:spPr>
          <a:xfrm>
            <a:off x="1872681" y="1817640"/>
            <a:ext cx="802562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A75A62F-9D7A-A3AF-53DE-F81C4D4088DB}"/>
              </a:ext>
            </a:extLst>
          </p:cNvPr>
          <p:cNvSpPr/>
          <p:nvPr/>
        </p:nvSpPr>
        <p:spPr>
          <a:xfrm>
            <a:off x="2794297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8BEB8C0-760D-AA07-C228-44C616A182F5}"/>
              </a:ext>
            </a:extLst>
          </p:cNvPr>
          <p:cNvSpPr/>
          <p:nvPr/>
        </p:nvSpPr>
        <p:spPr>
          <a:xfrm>
            <a:off x="3690645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405C40D-01F8-98C9-8EC7-45981A0C94FF}"/>
              </a:ext>
            </a:extLst>
          </p:cNvPr>
          <p:cNvCxnSpPr>
            <a:cxnSpLocks/>
          </p:cNvCxnSpPr>
          <p:nvPr/>
        </p:nvCxnSpPr>
        <p:spPr>
          <a:xfrm flipV="1">
            <a:off x="1343199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344BD1B-93DE-BF89-83F0-0BDEAEF1E3D8}"/>
              </a:ext>
            </a:extLst>
          </p:cNvPr>
          <p:cNvCxnSpPr>
            <a:cxnSpLocks/>
          </p:cNvCxnSpPr>
          <p:nvPr/>
        </p:nvCxnSpPr>
        <p:spPr>
          <a:xfrm flipV="1">
            <a:off x="2245949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B6B7026-8539-E794-6FAD-E27781FB7958}"/>
              </a:ext>
            </a:extLst>
          </p:cNvPr>
          <p:cNvCxnSpPr>
            <a:cxnSpLocks/>
            <a:stCxn id="56" idx="0"/>
            <a:endCxn id="48" idx="2"/>
          </p:cNvCxnSpPr>
          <p:nvPr/>
        </p:nvCxnSpPr>
        <p:spPr>
          <a:xfrm flipH="1" flipV="1">
            <a:off x="3161959" y="2676883"/>
            <a:ext cx="2193" cy="48179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F2DC65F-FC1B-6FF3-713F-9AB834906294}"/>
              </a:ext>
            </a:extLst>
          </p:cNvPr>
          <p:cNvCxnSpPr>
            <a:cxnSpLocks/>
          </p:cNvCxnSpPr>
          <p:nvPr/>
        </p:nvCxnSpPr>
        <p:spPr>
          <a:xfrm flipV="1">
            <a:off x="4058307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B2C6ED4-16CC-1465-CC17-1C2EAB20A0D3}"/>
              </a:ext>
            </a:extLst>
          </p:cNvPr>
          <p:cNvSpPr txBox="1"/>
          <p:nvPr/>
        </p:nvSpPr>
        <p:spPr>
          <a:xfrm>
            <a:off x="895037" y="3158338"/>
            <a:ext cx="90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遗忘门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C016BFE-CCCA-29D7-BC65-56E8AB0FBBF6}"/>
              </a:ext>
            </a:extLst>
          </p:cNvPr>
          <p:cNvSpPr txBox="1"/>
          <p:nvPr/>
        </p:nvSpPr>
        <p:spPr>
          <a:xfrm>
            <a:off x="1771163" y="3158338"/>
            <a:ext cx="90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输入门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93DBAB7-4761-5C7E-B90F-68358A1DD098}"/>
              </a:ext>
            </a:extLst>
          </p:cNvPr>
          <p:cNvSpPr txBox="1"/>
          <p:nvPr/>
        </p:nvSpPr>
        <p:spPr>
          <a:xfrm>
            <a:off x="2640558" y="3158674"/>
            <a:ext cx="10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状态候选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D24312-2D12-11DD-B5EF-EBDFB0328A4B}"/>
              </a:ext>
            </a:extLst>
          </p:cNvPr>
          <p:cNvSpPr txBox="1"/>
          <p:nvPr/>
        </p:nvSpPr>
        <p:spPr>
          <a:xfrm>
            <a:off x="3642298" y="3158338"/>
            <a:ext cx="90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输出门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52016E0-952C-C04D-F1F9-3100C0891DF2}"/>
              </a:ext>
            </a:extLst>
          </p:cNvPr>
          <p:cNvCxnSpPr>
            <a:cxnSpLocks/>
          </p:cNvCxnSpPr>
          <p:nvPr/>
        </p:nvCxnSpPr>
        <p:spPr>
          <a:xfrm flipV="1">
            <a:off x="857906" y="827088"/>
            <a:ext cx="0" cy="15482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7B60FAA-739D-40DC-C4FD-405164C82B2B}"/>
              </a:ext>
            </a:extLst>
          </p:cNvPr>
          <p:cNvCxnSpPr>
            <a:cxnSpLocks/>
          </p:cNvCxnSpPr>
          <p:nvPr/>
        </p:nvCxnSpPr>
        <p:spPr>
          <a:xfrm>
            <a:off x="843614" y="2358558"/>
            <a:ext cx="128672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7345CD3-5B11-0902-1EB1-68629947B613}"/>
              </a:ext>
            </a:extLst>
          </p:cNvPr>
          <p:cNvCxnSpPr>
            <a:cxnSpLocks/>
          </p:cNvCxnSpPr>
          <p:nvPr/>
        </p:nvCxnSpPr>
        <p:spPr>
          <a:xfrm flipV="1">
            <a:off x="3617774" y="827088"/>
            <a:ext cx="0" cy="154829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8D398E9-CD1C-1004-C5A1-BCB9940D016C}"/>
              </a:ext>
            </a:extLst>
          </p:cNvPr>
          <p:cNvCxnSpPr>
            <a:cxnSpLocks/>
          </p:cNvCxnSpPr>
          <p:nvPr/>
        </p:nvCxnSpPr>
        <p:spPr>
          <a:xfrm>
            <a:off x="3601804" y="2358558"/>
            <a:ext cx="30741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2B0508E-D673-D1B3-D3CD-98CA1608809D}"/>
              </a:ext>
            </a:extLst>
          </p:cNvPr>
          <p:cNvCxnSpPr>
            <a:cxnSpLocks/>
          </p:cNvCxnSpPr>
          <p:nvPr/>
        </p:nvCxnSpPr>
        <p:spPr>
          <a:xfrm flipV="1">
            <a:off x="1184371" y="2226395"/>
            <a:ext cx="0" cy="1172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AE96C126-8FC2-0A28-0AFF-6184193602DA}"/>
              </a:ext>
            </a:extLst>
          </p:cNvPr>
          <p:cNvCxnSpPr>
            <a:cxnSpLocks/>
          </p:cNvCxnSpPr>
          <p:nvPr/>
        </p:nvCxnSpPr>
        <p:spPr>
          <a:xfrm flipV="1">
            <a:off x="2109885" y="2226395"/>
            <a:ext cx="0" cy="1172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B8572B41-5CC0-073F-1225-25EC1D1AAAD8}"/>
              </a:ext>
            </a:extLst>
          </p:cNvPr>
          <p:cNvCxnSpPr>
            <a:cxnSpLocks/>
          </p:cNvCxnSpPr>
          <p:nvPr/>
        </p:nvCxnSpPr>
        <p:spPr>
          <a:xfrm flipV="1">
            <a:off x="3889475" y="2226395"/>
            <a:ext cx="0" cy="1172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D0A979D-43DF-7128-6E36-6325D199CD9F}"/>
              </a:ext>
            </a:extLst>
          </p:cNvPr>
          <p:cNvCxnSpPr>
            <a:cxnSpLocks/>
          </p:cNvCxnSpPr>
          <p:nvPr/>
        </p:nvCxnSpPr>
        <p:spPr>
          <a:xfrm flipH="1">
            <a:off x="902038" y="392881"/>
            <a:ext cx="1304351" cy="116031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4742F77-42C3-5F5C-B468-B147E8FC1A71}"/>
              </a:ext>
            </a:extLst>
          </p:cNvPr>
          <p:cNvSpPr txBox="1"/>
          <p:nvPr/>
        </p:nvSpPr>
        <p:spPr>
          <a:xfrm>
            <a:off x="1903714" y="126900"/>
            <a:ext cx="175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窥视孔连接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355A1B9-3AAC-E736-3840-45BF2152C957}"/>
              </a:ext>
            </a:extLst>
          </p:cNvPr>
          <p:cNvCxnSpPr>
            <a:cxnSpLocks/>
          </p:cNvCxnSpPr>
          <p:nvPr/>
        </p:nvCxnSpPr>
        <p:spPr>
          <a:xfrm>
            <a:off x="3271626" y="389050"/>
            <a:ext cx="280040" cy="100529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B3ECFCF-B2FC-DD92-61E3-082074D5E370}"/>
              </a:ext>
            </a:extLst>
          </p:cNvPr>
          <p:cNvSpPr/>
          <p:nvPr/>
        </p:nvSpPr>
        <p:spPr>
          <a:xfrm>
            <a:off x="6538752" y="440227"/>
            <a:ext cx="389557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58A5951-3576-7F9E-F43D-E42CABB91839}"/>
              </a:ext>
            </a:extLst>
          </p:cNvPr>
          <p:cNvCxnSpPr>
            <a:cxnSpLocks/>
          </p:cNvCxnSpPr>
          <p:nvPr/>
        </p:nvCxnSpPr>
        <p:spPr>
          <a:xfrm>
            <a:off x="6157740" y="807401"/>
            <a:ext cx="453636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1FDD6EC-E48E-339E-CC0C-AD3462B3319D}"/>
              </a:ext>
            </a:extLst>
          </p:cNvPr>
          <p:cNvGrpSpPr/>
          <p:nvPr/>
        </p:nvGrpSpPr>
        <p:grpSpPr>
          <a:xfrm>
            <a:off x="6936634" y="562215"/>
            <a:ext cx="377805" cy="461665"/>
            <a:chOff x="1921885" y="981315"/>
            <a:chExt cx="377805" cy="461665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3A3128A-54B8-6ADC-7FA8-CD91CF9E7CF2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DA1D22C-BEC3-ECD1-9137-D5082EE013B6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24CAF1A-2043-9DFD-83A5-A86217E1B2C4}"/>
              </a:ext>
            </a:extLst>
          </p:cNvPr>
          <p:cNvGrpSpPr/>
          <p:nvPr/>
        </p:nvGrpSpPr>
        <p:grpSpPr>
          <a:xfrm>
            <a:off x="8006349" y="562215"/>
            <a:ext cx="377805" cy="461665"/>
            <a:chOff x="1921885" y="981315"/>
            <a:chExt cx="377805" cy="461665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A159199B-D32E-8694-F818-0770E7535DCB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5794EE4-24BA-8A6C-1581-0ACD2E527A33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C11441F-59CA-6622-9394-983819916C72}"/>
              </a:ext>
            </a:extLst>
          </p:cNvPr>
          <p:cNvGrpSpPr/>
          <p:nvPr/>
        </p:nvGrpSpPr>
        <p:grpSpPr>
          <a:xfrm>
            <a:off x="6181559" y="2191388"/>
            <a:ext cx="2943389" cy="298611"/>
            <a:chOff x="1348339" y="2973169"/>
            <a:chExt cx="3661811" cy="298611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5AFBF434-458A-1245-6FE0-AA8C84F850AC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2E20F8B3-12A9-7024-93C9-DB6AD5B244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E3426EC-7B46-761F-1455-C92CFCDC29C4}"/>
              </a:ext>
            </a:extLst>
          </p:cNvPr>
          <p:cNvGrpSpPr/>
          <p:nvPr/>
        </p:nvGrpSpPr>
        <p:grpSpPr>
          <a:xfrm>
            <a:off x="9092135" y="1553193"/>
            <a:ext cx="472379" cy="605797"/>
            <a:chOff x="4991810" y="2162803"/>
            <a:chExt cx="472379" cy="605797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533F11E9-2043-C350-EE45-D635717E1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FB91D89D-A630-B803-8E7A-9CC9D3933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BE6526D2-97F6-9652-7218-1EAFB751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133" y="1863945"/>
            <a:ext cx="576355" cy="362450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C39FDB46-C769-B977-847E-C174DE5DAD39}"/>
              </a:ext>
            </a:extLst>
          </p:cNvPr>
          <p:cNvGrpSpPr/>
          <p:nvPr/>
        </p:nvGrpSpPr>
        <p:grpSpPr>
          <a:xfrm>
            <a:off x="9728345" y="793047"/>
            <a:ext cx="965764" cy="1697673"/>
            <a:chOff x="5628021" y="1574107"/>
            <a:chExt cx="965764" cy="1697673"/>
          </a:xfrm>
        </p:grpSpPr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A5B248D-7582-73EF-321F-3CF068B19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747AB400-2F41-C831-66BF-C54AF05D39FF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6454FC4-FA77-52F7-C1A9-EF02DAEBB653}"/>
              </a:ext>
            </a:extLst>
          </p:cNvPr>
          <p:cNvGrpSpPr/>
          <p:nvPr/>
        </p:nvGrpSpPr>
        <p:grpSpPr>
          <a:xfrm>
            <a:off x="9453659" y="951888"/>
            <a:ext cx="910576" cy="348817"/>
            <a:chOff x="1777693" y="951806"/>
            <a:chExt cx="981529" cy="375997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A174C304-2481-9C63-35AA-C228FABE2ABB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F51AC45B-30B3-DB5D-E144-DAF1E51E2C8A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272138E8-6217-4140-9526-3D49FC2ACD71}"/>
              </a:ext>
            </a:extLst>
          </p:cNvPr>
          <p:cNvGrpSpPr/>
          <p:nvPr/>
        </p:nvGrpSpPr>
        <p:grpSpPr>
          <a:xfrm>
            <a:off x="9550221" y="1337263"/>
            <a:ext cx="377805" cy="461665"/>
            <a:chOff x="1921885" y="981315"/>
            <a:chExt cx="377805" cy="461665"/>
          </a:xfrm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47B45DFF-A2F3-C99C-A2F0-0D9FF3A5956D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EA78675-043A-177A-92B6-0631B6B40B7E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5D3C6B1C-CAA1-9A73-E0DD-4B485AB20829}"/>
              </a:ext>
            </a:extLst>
          </p:cNvPr>
          <p:cNvCxnSpPr>
            <a:cxnSpLocks/>
          </p:cNvCxnSpPr>
          <p:nvPr/>
        </p:nvCxnSpPr>
        <p:spPr>
          <a:xfrm flipV="1">
            <a:off x="7132648" y="96912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图片 92">
            <a:extLst>
              <a:ext uri="{FF2B5EF4-FFF2-40B4-BE49-F238E27FC236}">
                <a16:creationId xmlns:a16="http://schemas.microsoft.com/office/drawing/2014/main" id="{F6F31B81-E31D-118C-085C-DBDC52F7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98" y="1863945"/>
            <a:ext cx="576355" cy="362450"/>
          </a:xfrm>
          <a:prstGeom prst="rect">
            <a:avLst/>
          </a:prstGeom>
        </p:spPr>
      </p:pic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AB93BE38-8BA6-483B-DBA4-E80E82434F72}"/>
              </a:ext>
            </a:extLst>
          </p:cNvPr>
          <p:cNvCxnSpPr>
            <a:cxnSpLocks/>
          </p:cNvCxnSpPr>
          <p:nvPr/>
        </p:nvCxnSpPr>
        <p:spPr>
          <a:xfrm flipV="1">
            <a:off x="8199193" y="96912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C001466-A71B-E20C-174D-1857A3D9E285}"/>
              </a:ext>
            </a:extLst>
          </p:cNvPr>
          <p:cNvGrpSpPr/>
          <p:nvPr/>
        </p:nvGrpSpPr>
        <p:grpSpPr>
          <a:xfrm>
            <a:off x="8006349" y="1332584"/>
            <a:ext cx="377805" cy="461665"/>
            <a:chOff x="1921885" y="981315"/>
            <a:chExt cx="377805" cy="461665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3209F0D-EF5B-A8AC-B95A-4D0A37182715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165AC3DC-746D-A539-06EE-CCE622A5A1E1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pic>
        <p:nvPicPr>
          <p:cNvPr id="98" name="图片 97">
            <a:extLst>
              <a:ext uri="{FF2B5EF4-FFF2-40B4-BE49-F238E27FC236}">
                <a16:creationId xmlns:a16="http://schemas.microsoft.com/office/drawing/2014/main" id="{DB8DE1BC-3C89-3A5D-EE21-C713F2C09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432" y="1920130"/>
            <a:ext cx="606064" cy="308973"/>
          </a:xfrm>
          <a:prstGeom prst="rect">
            <a:avLst/>
          </a:prstGeom>
        </p:spPr>
      </p:pic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86A43429-1E01-1998-4934-A03C1D8B5659}"/>
              </a:ext>
            </a:extLst>
          </p:cNvPr>
          <p:cNvCxnSpPr>
            <a:cxnSpLocks/>
          </p:cNvCxnSpPr>
          <p:nvPr/>
        </p:nvCxnSpPr>
        <p:spPr>
          <a:xfrm flipV="1">
            <a:off x="6922101" y="251039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ACBAA7D6-D643-B727-C36A-BF214FFD96F8}"/>
              </a:ext>
            </a:extLst>
          </p:cNvPr>
          <p:cNvCxnSpPr>
            <a:cxnSpLocks/>
          </p:cNvCxnSpPr>
          <p:nvPr/>
        </p:nvCxnSpPr>
        <p:spPr>
          <a:xfrm flipV="1">
            <a:off x="10196088" y="90297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2D48BA81-E302-9E5E-AD87-6B2CFBA97A67}"/>
              </a:ext>
            </a:extLst>
          </p:cNvPr>
          <p:cNvCxnSpPr>
            <a:cxnSpLocks/>
          </p:cNvCxnSpPr>
          <p:nvPr/>
        </p:nvCxnSpPr>
        <p:spPr>
          <a:xfrm flipV="1">
            <a:off x="10195987" y="180357"/>
            <a:ext cx="0" cy="5397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2C0A5B4-D758-74D8-36D5-554BB327C698}"/>
                  </a:ext>
                </a:extLst>
              </p:cNvPr>
              <p:cNvSpPr txBox="1"/>
              <p:nvPr/>
            </p:nvSpPr>
            <p:spPr>
              <a:xfrm>
                <a:off x="6051599" y="43703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2C0A5B4-D758-74D8-36D5-554BB327C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99" y="437034"/>
                <a:ext cx="525528" cy="307777"/>
              </a:xfrm>
              <a:prstGeom prst="rect">
                <a:avLst/>
              </a:prstGeom>
              <a:blipFill>
                <a:blip r:embed="rId11"/>
                <a:stretch>
                  <a:fillRect l="-5814" r="-348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541AE7E5-603B-9826-4390-CFBE286CAD7D}"/>
                  </a:ext>
                </a:extLst>
              </p:cNvPr>
              <p:cNvSpPr txBox="1"/>
              <p:nvPr/>
            </p:nvSpPr>
            <p:spPr>
              <a:xfrm>
                <a:off x="10461666" y="43703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541AE7E5-603B-9826-4390-CFBE286C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666" y="437034"/>
                <a:ext cx="280269" cy="307777"/>
              </a:xfrm>
              <a:prstGeom prst="rect">
                <a:avLst/>
              </a:prstGeom>
              <a:blipFill>
                <a:blip r:embed="rId12"/>
                <a:stretch>
                  <a:fillRect l="-8696" r="-434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53D5EC5-5C10-AF34-1548-F5E28C42E7E3}"/>
                  </a:ext>
                </a:extLst>
              </p:cNvPr>
              <p:cNvSpPr txBox="1"/>
              <p:nvPr/>
            </p:nvSpPr>
            <p:spPr>
              <a:xfrm>
                <a:off x="6051599" y="211200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53D5EC5-5C10-AF34-1548-F5E28C42E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99" y="2112002"/>
                <a:ext cx="525528" cy="307777"/>
              </a:xfrm>
              <a:prstGeom prst="rect">
                <a:avLst/>
              </a:prstGeom>
              <a:blipFill>
                <a:blip r:embed="rId13"/>
                <a:stretch>
                  <a:fillRect l="-12791" r="-6977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E17219A1-E756-7292-5841-4903086ECD1D}"/>
                  </a:ext>
                </a:extLst>
              </p:cNvPr>
              <p:cNvSpPr txBox="1"/>
              <p:nvPr/>
            </p:nvSpPr>
            <p:spPr>
              <a:xfrm>
                <a:off x="10461666" y="211200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E17219A1-E756-7292-5841-4903086EC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666" y="2112002"/>
                <a:ext cx="280269" cy="307777"/>
              </a:xfrm>
              <a:prstGeom prst="rect">
                <a:avLst/>
              </a:prstGeom>
              <a:blipFill>
                <a:blip r:embed="rId14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7ECF4828-DE62-C0FD-24EF-8EA198C57415}"/>
                  </a:ext>
                </a:extLst>
              </p:cNvPr>
              <p:cNvSpPr txBox="1"/>
              <p:nvPr/>
            </p:nvSpPr>
            <p:spPr>
              <a:xfrm>
                <a:off x="9812365" y="8127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7ECF4828-DE62-C0FD-24EF-8EA198C57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365" y="81273"/>
                <a:ext cx="280269" cy="307777"/>
              </a:xfrm>
              <a:prstGeom prst="rect">
                <a:avLst/>
              </a:prstGeom>
              <a:blipFill>
                <a:blip r:embed="rId15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2A6BBC83-511F-2D6C-0056-FC7EF9FE7226}"/>
                  </a:ext>
                </a:extLst>
              </p:cNvPr>
              <p:cNvSpPr txBox="1"/>
              <p:nvPr/>
            </p:nvSpPr>
            <p:spPr>
              <a:xfrm>
                <a:off x="6581621" y="269212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2A6BBC83-511F-2D6C-0056-FC7EF9FE7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21" y="2692120"/>
                <a:ext cx="348474" cy="307777"/>
              </a:xfrm>
              <a:prstGeom prst="rect">
                <a:avLst/>
              </a:prstGeom>
              <a:blipFill>
                <a:blip r:embed="rId16"/>
                <a:stretch>
                  <a:fillRect l="-175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8CD9C59B-7DED-4776-7132-C5E5DD7CEE97}"/>
              </a:ext>
            </a:extLst>
          </p:cNvPr>
          <p:cNvSpPr/>
          <p:nvPr/>
        </p:nvSpPr>
        <p:spPr>
          <a:xfrm>
            <a:off x="6772113" y="181764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3171E433-B528-8FF2-327F-5E5D8EEF5123}"/>
              </a:ext>
            </a:extLst>
          </p:cNvPr>
          <p:cNvSpPr/>
          <p:nvPr/>
        </p:nvSpPr>
        <p:spPr>
          <a:xfrm>
            <a:off x="7826487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D3F702DA-DAC2-3A62-DCAF-169F8B3A1E05}"/>
              </a:ext>
            </a:extLst>
          </p:cNvPr>
          <p:cNvSpPr/>
          <p:nvPr/>
        </p:nvSpPr>
        <p:spPr>
          <a:xfrm>
            <a:off x="8722835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F4630790-F7F8-2139-52A2-76405F9E219A}"/>
              </a:ext>
            </a:extLst>
          </p:cNvPr>
          <p:cNvCxnSpPr>
            <a:cxnSpLocks/>
          </p:cNvCxnSpPr>
          <p:nvPr/>
        </p:nvCxnSpPr>
        <p:spPr>
          <a:xfrm flipV="1">
            <a:off x="7132648" y="2676883"/>
            <a:ext cx="0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CF8C085B-786F-9571-03AA-F8040203967A}"/>
              </a:ext>
            </a:extLst>
          </p:cNvPr>
          <p:cNvCxnSpPr>
            <a:cxnSpLocks/>
            <a:stCxn id="115" idx="0"/>
            <a:endCxn id="109" idx="2"/>
          </p:cNvCxnSpPr>
          <p:nvPr/>
        </p:nvCxnSpPr>
        <p:spPr>
          <a:xfrm flipV="1">
            <a:off x="8194149" y="2676883"/>
            <a:ext cx="0" cy="48918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F0EEC2AB-B090-E65C-D47B-54EDD8E0E790}"/>
              </a:ext>
            </a:extLst>
          </p:cNvPr>
          <p:cNvCxnSpPr>
            <a:cxnSpLocks/>
          </p:cNvCxnSpPr>
          <p:nvPr/>
        </p:nvCxnSpPr>
        <p:spPr>
          <a:xfrm flipV="1">
            <a:off x="9090497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27DEE87-A8D6-4B26-C63C-B53220FD047E}"/>
              </a:ext>
            </a:extLst>
          </p:cNvPr>
          <p:cNvSpPr txBox="1"/>
          <p:nvPr/>
        </p:nvSpPr>
        <p:spPr>
          <a:xfrm>
            <a:off x="6485322" y="3083404"/>
            <a:ext cx="1285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耦合的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遗忘门与输入门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A81207F-7FDC-66F9-E8B7-08B393EF3C98}"/>
              </a:ext>
            </a:extLst>
          </p:cNvPr>
          <p:cNvSpPr txBox="1"/>
          <p:nvPr/>
        </p:nvSpPr>
        <p:spPr>
          <a:xfrm>
            <a:off x="7670555" y="3166067"/>
            <a:ext cx="10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状态候选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7D5FD5E-AFDB-6C91-36D8-41DADEC9F643}"/>
              </a:ext>
            </a:extLst>
          </p:cNvPr>
          <p:cNvSpPr txBox="1"/>
          <p:nvPr/>
        </p:nvSpPr>
        <p:spPr>
          <a:xfrm>
            <a:off x="8674488" y="3158338"/>
            <a:ext cx="902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输出门</a:t>
            </a: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7CB07B9-2E81-65A1-A269-92B94AC1C713}"/>
              </a:ext>
            </a:extLst>
          </p:cNvPr>
          <p:cNvCxnSpPr>
            <a:cxnSpLocks/>
          </p:cNvCxnSpPr>
          <p:nvPr/>
        </p:nvCxnSpPr>
        <p:spPr>
          <a:xfrm>
            <a:off x="7152575" y="1563416"/>
            <a:ext cx="891878" cy="476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2D439A7-6FA0-2C13-D133-FEE4D8C0506D}"/>
              </a:ext>
            </a:extLst>
          </p:cNvPr>
          <p:cNvGrpSpPr/>
          <p:nvPr/>
        </p:nvGrpSpPr>
        <p:grpSpPr>
          <a:xfrm>
            <a:off x="7371846" y="1383923"/>
            <a:ext cx="572001" cy="362913"/>
            <a:chOff x="1938310" y="1041540"/>
            <a:chExt cx="465727" cy="362913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3389A1B-5E61-02E1-5326-9C32F94E031F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171966D7-56F9-5F91-BD1F-D146E6953F9C}"/>
                </a:ext>
              </a:extLst>
            </p:cNvPr>
            <p:cNvSpPr txBox="1"/>
            <p:nvPr/>
          </p:nvSpPr>
          <p:spPr>
            <a:xfrm>
              <a:off x="1947805" y="1041540"/>
              <a:ext cx="456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1-</a:t>
              </a:r>
              <a:endParaRPr lang="zh-CN" altLang="en-US" sz="1600" b="1" dirty="0"/>
            </a:p>
          </p:txBody>
        </p:sp>
      </p:grp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C13587CF-2AA7-3ACD-A690-248CD0F5A3AE}"/>
              </a:ext>
            </a:extLst>
          </p:cNvPr>
          <p:cNvSpPr/>
          <p:nvPr/>
        </p:nvSpPr>
        <p:spPr>
          <a:xfrm>
            <a:off x="3738349" y="4364527"/>
            <a:ext cx="3684376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B57ACE6E-274D-C146-E36A-A72A62AA6294}"/>
              </a:ext>
            </a:extLst>
          </p:cNvPr>
          <p:cNvCxnSpPr>
            <a:cxnSpLocks/>
          </p:cNvCxnSpPr>
          <p:nvPr/>
        </p:nvCxnSpPr>
        <p:spPr>
          <a:xfrm>
            <a:off x="3357996" y="4731701"/>
            <a:ext cx="453636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7E97477A-FEEC-1E92-2B95-9B6EC2BB0993}"/>
              </a:ext>
            </a:extLst>
          </p:cNvPr>
          <p:cNvCxnSpPr>
            <a:cxnSpLocks/>
          </p:cNvCxnSpPr>
          <p:nvPr/>
        </p:nvCxnSpPr>
        <p:spPr>
          <a:xfrm flipV="1">
            <a:off x="7543884" y="4104657"/>
            <a:ext cx="0" cy="62430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B09F349-4DF6-BDB6-1884-54572003C691}"/>
                  </a:ext>
                </a:extLst>
              </p:cNvPr>
              <p:cNvSpPr txBox="1"/>
              <p:nvPr/>
            </p:nvSpPr>
            <p:spPr>
              <a:xfrm>
                <a:off x="3251855" y="436133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B09F349-4DF6-BDB6-1884-54572003C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855" y="4361334"/>
                <a:ext cx="525528" cy="307777"/>
              </a:xfrm>
              <a:prstGeom prst="rect">
                <a:avLst/>
              </a:prstGeom>
              <a:blipFill>
                <a:blip r:embed="rId17"/>
                <a:stretch>
                  <a:fillRect l="-12644" r="-5747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042E9580-4A75-F751-7459-8875594F5420}"/>
                  </a:ext>
                </a:extLst>
              </p:cNvPr>
              <p:cNvSpPr txBox="1"/>
              <p:nvPr/>
            </p:nvSpPr>
            <p:spPr>
              <a:xfrm>
                <a:off x="7661922" y="436133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042E9580-4A75-F751-7459-8875594F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922" y="4361334"/>
                <a:ext cx="280269" cy="307777"/>
              </a:xfrm>
              <a:prstGeom prst="rect">
                <a:avLst/>
              </a:prstGeom>
              <a:blipFill>
                <a:blip r:embed="rId18"/>
                <a:stretch>
                  <a:fillRect l="-23913" r="-10870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B8BA3323-7812-4792-250C-79FE5C341385}"/>
                  </a:ext>
                </a:extLst>
              </p:cNvPr>
              <p:cNvSpPr txBox="1"/>
              <p:nvPr/>
            </p:nvSpPr>
            <p:spPr>
              <a:xfrm>
                <a:off x="7223762" y="400557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B8BA3323-7812-4792-250C-79FE5C341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762" y="4005573"/>
                <a:ext cx="280269" cy="307777"/>
              </a:xfrm>
              <a:prstGeom prst="rect">
                <a:avLst/>
              </a:prstGeom>
              <a:blipFill>
                <a:blip r:embed="rId19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22C85169-CFAA-BBF5-6F13-0D66C4CE0063}"/>
              </a:ext>
            </a:extLst>
          </p:cNvPr>
          <p:cNvGrpSpPr/>
          <p:nvPr/>
        </p:nvGrpSpPr>
        <p:grpSpPr>
          <a:xfrm>
            <a:off x="5577000" y="4486515"/>
            <a:ext cx="377805" cy="461665"/>
            <a:chOff x="1921885" y="981315"/>
            <a:chExt cx="377805" cy="461665"/>
          </a:xfrm>
        </p:grpSpPr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1B6D1CB5-A680-6E7C-B1CA-A0F38CF47082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FBF72D9E-50B4-860D-F9FA-EA40671D35E6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01F7F21C-5529-1282-6D5B-489F5917F872}"/>
              </a:ext>
            </a:extLst>
          </p:cNvPr>
          <p:cNvGrpSpPr/>
          <p:nvPr/>
        </p:nvGrpSpPr>
        <p:grpSpPr>
          <a:xfrm>
            <a:off x="6800102" y="4486515"/>
            <a:ext cx="377805" cy="461665"/>
            <a:chOff x="1921885" y="981315"/>
            <a:chExt cx="377805" cy="461665"/>
          </a:xfrm>
        </p:grpSpPr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754F23B4-0A91-154B-58C4-5B0004665A48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FD6E6916-6F0E-AD33-18DB-856CE886859F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1A007416-4A69-CAC1-AC18-B60B82DCEA4A}"/>
              </a:ext>
            </a:extLst>
          </p:cNvPr>
          <p:cNvCxnSpPr>
            <a:cxnSpLocks/>
          </p:cNvCxnSpPr>
          <p:nvPr/>
        </p:nvCxnSpPr>
        <p:spPr>
          <a:xfrm flipV="1">
            <a:off x="3941471" y="4728963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83781621-5598-7630-5CEC-20460D972063}"/>
              </a:ext>
            </a:extLst>
          </p:cNvPr>
          <p:cNvGrpSpPr/>
          <p:nvPr/>
        </p:nvGrpSpPr>
        <p:grpSpPr>
          <a:xfrm>
            <a:off x="3941471" y="5717928"/>
            <a:ext cx="1839231" cy="582072"/>
            <a:chOff x="1348339" y="2689708"/>
            <a:chExt cx="3661811" cy="582072"/>
          </a:xfrm>
        </p:grpSpPr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DA19743A-89A8-EC8B-D8C2-E11F692C7AD8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2A77154F-3EAD-0B31-C991-03F725EE1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689708"/>
              <a:ext cx="0" cy="58207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FB505870-4F7B-6861-09D4-DF9490027A4F}"/>
              </a:ext>
            </a:extLst>
          </p:cNvPr>
          <p:cNvCxnSpPr>
            <a:cxnSpLocks/>
          </p:cNvCxnSpPr>
          <p:nvPr/>
        </p:nvCxnSpPr>
        <p:spPr>
          <a:xfrm flipV="1">
            <a:off x="5772604" y="4870137"/>
            <a:ext cx="0" cy="85667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EF268881-1DA0-AECB-F6E8-B6EEF282EB6A}"/>
              </a:ext>
            </a:extLst>
          </p:cNvPr>
          <p:cNvGrpSpPr/>
          <p:nvPr/>
        </p:nvGrpSpPr>
        <p:grpSpPr>
          <a:xfrm>
            <a:off x="5564024" y="5070794"/>
            <a:ext cx="572001" cy="362913"/>
            <a:chOff x="1938310" y="1041540"/>
            <a:chExt cx="465727" cy="362913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BC6A55B-61E7-3DEA-0BB5-696A8BFABB9C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08C78BC-EC2E-4030-F90F-6120DD7A34A2}"/>
                </a:ext>
              </a:extLst>
            </p:cNvPr>
            <p:cNvSpPr txBox="1"/>
            <p:nvPr/>
          </p:nvSpPr>
          <p:spPr>
            <a:xfrm>
              <a:off x="1947805" y="1041540"/>
              <a:ext cx="456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1-</a:t>
              </a:r>
              <a:endParaRPr lang="zh-CN" altLang="en-US" sz="1600" b="1" dirty="0"/>
            </a:p>
          </p:txBody>
        </p:sp>
      </p:grpSp>
      <p:pic>
        <p:nvPicPr>
          <p:cNvPr id="150" name="图片 149">
            <a:extLst>
              <a:ext uri="{FF2B5EF4-FFF2-40B4-BE49-F238E27FC236}">
                <a16:creationId xmlns:a16="http://schemas.microsoft.com/office/drawing/2014/main" id="{DDAED395-094C-A2FB-297E-7BE4CBDF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39" y="5682753"/>
            <a:ext cx="576355" cy="362450"/>
          </a:xfrm>
          <a:prstGeom prst="rect">
            <a:avLst/>
          </a:prstGeom>
        </p:spPr>
      </p:pic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D602F709-4F61-87B8-4A8C-0C9E0266CE8D}"/>
              </a:ext>
            </a:extLst>
          </p:cNvPr>
          <p:cNvCxnSpPr>
            <a:cxnSpLocks/>
          </p:cNvCxnSpPr>
          <p:nvPr/>
        </p:nvCxnSpPr>
        <p:spPr>
          <a:xfrm>
            <a:off x="5780702" y="5506223"/>
            <a:ext cx="104549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2E8D1D60-2A57-75CB-A0B3-232440A1ED60}"/>
              </a:ext>
            </a:extLst>
          </p:cNvPr>
          <p:cNvCxnSpPr>
            <a:cxnSpLocks/>
          </p:cNvCxnSpPr>
          <p:nvPr/>
        </p:nvCxnSpPr>
        <p:spPr>
          <a:xfrm flipV="1">
            <a:off x="6994786" y="4870137"/>
            <a:ext cx="0" cy="12131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图片 152">
            <a:extLst>
              <a:ext uri="{FF2B5EF4-FFF2-40B4-BE49-F238E27FC236}">
                <a16:creationId xmlns:a16="http://schemas.microsoft.com/office/drawing/2014/main" id="{C2525FDD-0BB3-8242-5863-4B0ECA0F9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28" y="5925401"/>
            <a:ext cx="606064" cy="308973"/>
          </a:xfrm>
          <a:prstGeom prst="rect">
            <a:avLst/>
          </a:prstGeom>
        </p:spPr>
      </p:pic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C64BD67-23C2-6C69-6424-D548B618F8C6}"/>
              </a:ext>
            </a:extLst>
          </p:cNvPr>
          <p:cNvGrpSpPr/>
          <p:nvPr/>
        </p:nvGrpSpPr>
        <p:grpSpPr>
          <a:xfrm>
            <a:off x="6796245" y="5259379"/>
            <a:ext cx="377805" cy="461665"/>
            <a:chOff x="1921885" y="981315"/>
            <a:chExt cx="377805" cy="461665"/>
          </a:xfrm>
        </p:grpSpPr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DA45CC41-5AC8-C46D-A265-00976C74D85E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95BB5692-5B0B-BBC5-67E7-58A229B569B1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A3FDC913-DF56-FBA8-D850-EC1AAC186F9F}"/>
              </a:ext>
            </a:extLst>
          </p:cNvPr>
          <p:cNvCxnSpPr>
            <a:cxnSpLocks/>
          </p:cNvCxnSpPr>
          <p:nvPr/>
        </p:nvCxnSpPr>
        <p:spPr>
          <a:xfrm flipV="1">
            <a:off x="4467692" y="4722110"/>
            <a:ext cx="0" cy="151226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AA749FCC-95BC-D1D5-D7C7-AB0219A83B80}"/>
              </a:ext>
            </a:extLst>
          </p:cNvPr>
          <p:cNvGrpSpPr/>
          <p:nvPr/>
        </p:nvGrpSpPr>
        <p:grpSpPr>
          <a:xfrm>
            <a:off x="4278277" y="5003132"/>
            <a:ext cx="377805" cy="461665"/>
            <a:chOff x="1921885" y="981315"/>
            <a:chExt cx="377805" cy="461665"/>
          </a:xfrm>
        </p:grpSpPr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15F22E7-2488-1F34-2874-BEEEA830C031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D3B1A786-E855-858B-8C33-95103AC08634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04CF1F98-06F7-E078-F0D7-05CC7CE12D9E}"/>
              </a:ext>
            </a:extLst>
          </p:cNvPr>
          <p:cNvCxnSpPr>
            <a:cxnSpLocks/>
          </p:cNvCxnSpPr>
          <p:nvPr/>
        </p:nvCxnSpPr>
        <p:spPr>
          <a:xfrm flipV="1">
            <a:off x="4467692" y="6353604"/>
            <a:ext cx="0" cy="18670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73AFEB4A-CA4E-36EC-848D-8E6A46AC62A3}"/>
              </a:ext>
            </a:extLst>
          </p:cNvPr>
          <p:cNvCxnSpPr>
            <a:cxnSpLocks/>
          </p:cNvCxnSpPr>
          <p:nvPr/>
        </p:nvCxnSpPr>
        <p:spPr>
          <a:xfrm flipV="1">
            <a:off x="4181942" y="6284045"/>
            <a:ext cx="0" cy="62701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138FCFCF-E842-2187-CF13-911D9BC067EC}"/>
              </a:ext>
            </a:extLst>
          </p:cNvPr>
          <p:cNvGrpSpPr/>
          <p:nvPr/>
        </p:nvGrpSpPr>
        <p:grpSpPr>
          <a:xfrm>
            <a:off x="4186706" y="6239383"/>
            <a:ext cx="2812844" cy="298611"/>
            <a:chOff x="1348339" y="2973169"/>
            <a:chExt cx="3661811" cy="298611"/>
          </a:xfrm>
        </p:grpSpPr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1762B662-93F9-D4FC-9732-4283A1CC9AEC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78EB22DD-1860-D969-E9B6-35A7725A97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66AA67F-FCC3-AEDF-CECA-6B03F6E011EE}"/>
                  </a:ext>
                </a:extLst>
              </p:cNvPr>
              <p:cNvSpPr txBox="1"/>
              <p:nvPr/>
            </p:nvSpPr>
            <p:spPr>
              <a:xfrm>
                <a:off x="3802107" y="661642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66AA67F-FCC3-AEDF-CECA-6B03F6E01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07" y="6616420"/>
                <a:ext cx="348474" cy="307777"/>
              </a:xfrm>
              <a:prstGeom prst="rect">
                <a:avLst/>
              </a:prstGeom>
              <a:blipFill>
                <a:blip r:embed="rId20"/>
                <a:stretch>
                  <a:fillRect l="-175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12145CEB-F317-0065-FF8C-5CAEFB1FBFEF}"/>
              </a:ext>
            </a:extLst>
          </p:cNvPr>
          <p:cNvCxnSpPr>
            <a:cxnSpLocks/>
          </p:cNvCxnSpPr>
          <p:nvPr/>
        </p:nvCxnSpPr>
        <p:spPr>
          <a:xfrm flipH="1">
            <a:off x="4637244" y="5243908"/>
            <a:ext cx="24312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A0F778E0-407D-DCAD-BE11-F70E7BD24885}"/>
              </a:ext>
            </a:extLst>
          </p:cNvPr>
          <p:cNvCxnSpPr>
            <a:cxnSpLocks/>
          </p:cNvCxnSpPr>
          <p:nvPr/>
        </p:nvCxnSpPr>
        <p:spPr>
          <a:xfrm flipV="1">
            <a:off x="4880371" y="5225005"/>
            <a:ext cx="0" cy="1089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图片 168">
            <a:extLst>
              <a:ext uri="{FF2B5EF4-FFF2-40B4-BE49-F238E27FC236}">
                <a16:creationId xmlns:a16="http://schemas.microsoft.com/office/drawing/2014/main" id="{E5587C0C-EFCB-E7A9-94DF-27AD2058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720" y="5682753"/>
            <a:ext cx="576355" cy="362450"/>
          </a:xfrm>
          <a:prstGeom prst="rect">
            <a:avLst/>
          </a:prstGeom>
        </p:spPr>
      </p:pic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C9CB48F6-D94A-A670-FA62-17964CB3AB09}"/>
              </a:ext>
            </a:extLst>
          </p:cNvPr>
          <p:cNvSpPr/>
          <p:nvPr/>
        </p:nvSpPr>
        <p:spPr>
          <a:xfrm>
            <a:off x="4519408" y="5619791"/>
            <a:ext cx="730469" cy="996628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C8EC9877-B85A-D091-6352-1847D270E566}"/>
              </a:ext>
            </a:extLst>
          </p:cNvPr>
          <p:cNvSpPr/>
          <p:nvPr/>
        </p:nvSpPr>
        <p:spPr>
          <a:xfrm>
            <a:off x="5406786" y="5619791"/>
            <a:ext cx="730469" cy="996627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2209ED40-26B2-E93B-3632-C190034AA6AA}"/>
              </a:ext>
            </a:extLst>
          </p:cNvPr>
          <p:cNvSpPr/>
          <p:nvPr/>
        </p:nvSpPr>
        <p:spPr>
          <a:xfrm>
            <a:off x="6601677" y="5797591"/>
            <a:ext cx="730469" cy="813375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9D9B129B-1617-19FD-3EF2-33C3A3C064AA}"/>
              </a:ext>
            </a:extLst>
          </p:cNvPr>
          <p:cNvCxnSpPr>
            <a:cxnSpLocks/>
          </p:cNvCxnSpPr>
          <p:nvPr/>
        </p:nvCxnSpPr>
        <p:spPr>
          <a:xfrm flipV="1">
            <a:off x="4885118" y="6613880"/>
            <a:ext cx="0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文本框 173">
            <a:extLst>
              <a:ext uri="{FF2B5EF4-FFF2-40B4-BE49-F238E27FC236}">
                <a16:creationId xmlns:a16="http://schemas.microsoft.com/office/drawing/2014/main" id="{B3460649-9388-F472-A546-24FC2676183A}"/>
              </a:ext>
            </a:extLst>
          </p:cNvPr>
          <p:cNvSpPr txBox="1"/>
          <p:nvPr/>
        </p:nvSpPr>
        <p:spPr>
          <a:xfrm>
            <a:off x="4237792" y="6969601"/>
            <a:ext cx="1293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重置门</a:t>
            </a:r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56C27F17-ED30-D320-7F17-C35A57449597}"/>
              </a:ext>
            </a:extLst>
          </p:cNvPr>
          <p:cNvCxnSpPr>
            <a:cxnSpLocks/>
          </p:cNvCxnSpPr>
          <p:nvPr/>
        </p:nvCxnSpPr>
        <p:spPr>
          <a:xfrm flipV="1">
            <a:off x="5753578" y="6613880"/>
            <a:ext cx="0" cy="40652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:a16="http://schemas.microsoft.com/office/drawing/2014/main" id="{C7D47783-4DD0-7DA0-B586-3A083E4D02EC}"/>
              </a:ext>
            </a:extLst>
          </p:cNvPr>
          <p:cNvSpPr txBox="1"/>
          <p:nvPr/>
        </p:nvSpPr>
        <p:spPr>
          <a:xfrm>
            <a:off x="5106252" y="6969601"/>
            <a:ext cx="1285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更新门</a:t>
            </a:r>
          </a:p>
        </p:txBody>
      </p: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94C354FE-1706-D282-A51A-C2ABC8EBB5A8}"/>
              </a:ext>
            </a:extLst>
          </p:cNvPr>
          <p:cNvCxnSpPr>
            <a:cxnSpLocks/>
            <a:stCxn id="178" idx="0"/>
            <a:endCxn id="172" idx="2"/>
          </p:cNvCxnSpPr>
          <p:nvPr/>
        </p:nvCxnSpPr>
        <p:spPr>
          <a:xfrm flipV="1">
            <a:off x="6966792" y="6610966"/>
            <a:ext cx="120" cy="3662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E3A7C36-EC3E-3354-46CA-340B107FA2DD}"/>
              </a:ext>
            </a:extLst>
          </p:cNvPr>
          <p:cNvSpPr txBox="1"/>
          <p:nvPr/>
        </p:nvSpPr>
        <p:spPr>
          <a:xfrm>
            <a:off x="6324213" y="6977201"/>
            <a:ext cx="1285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状态候选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0818640-0F57-CB7A-84E8-B543BD30A10B}"/>
              </a:ext>
            </a:extLst>
          </p:cNvPr>
          <p:cNvSpPr txBox="1"/>
          <p:nvPr/>
        </p:nvSpPr>
        <p:spPr>
          <a:xfrm>
            <a:off x="2199211" y="3630049"/>
            <a:ext cx="38955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(a) 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窥视孔连接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FF83C46-DD34-8D66-0008-4A6A1BAD062B}"/>
              </a:ext>
            </a:extLst>
          </p:cNvPr>
          <p:cNvSpPr txBox="1"/>
          <p:nvPr/>
        </p:nvSpPr>
        <p:spPr>
          <a:xfrm>
            <a:off x="7422725" y="3617349"/>
            <a:ext cx="38955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(b) 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耦合的遗忘门与输入门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FF38A0D-A790-2F67-3F3E-477A12ED4895}"/>
              </a:ext>
            </a:extLst>
          </p:cNvPr>
          <p:cNvSpPr txBox="1"/>
          <p:nvPr/>
        </p:nvSpPr>
        <p:spPr>
          <a:xfrm>
            <a:off x="4916609" y="7367306"/>
            <a:ext cx="38955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(c) 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门控循环单元</a:t>
            </a:r>
          </a:p>
        </p:txBody>
      </p:sp>
    </p:spTree>
    <p:extLst>
      <p:ext uri="{BB962C8B-B14F-4D97-AF65-F5344CB8AC3E}">
        <p14:creationId xmlns:p14="http://schemas.microsoft.com/office/powerpoint/2010/main" val="354956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C1C793-DFAC-28C6-0209-1C7F6190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0350" y="-3392856"/>
            <a:ext cx="18723119" cy="129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7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94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0165BE80-0DBE-4418-98C2-DECCF68167FB}"/>
              </a:ext>
            </a:extLst>
          </p:cNvPr>
          <p:cNvGrpSpPr/>
          <p:nvPr/>
        </p:nvGrpSpPr>
        <p:grpSpPr>
          <a:xfrm>
            <a:off x="-4983165" y="145144"/>
            <a:ext cx="21950916" cy="7241402"/>
            <a:chOff x="957943" y="924578"/>
            <a:chExt cx="10392780" cy="3428481"/>
          </a:xfrm>
        </p:grpSpPr>
        <p:grpSp>
          <p:nvGrpSpPr>
            <p:cNvPr id="383" name="组合 382">
              <a:extLst>
                <a:ext uri="{FF2B5EF4-FFF2-40B4-BE49-F238E27FC236}">
                  <a16:creationId xmlns:a16="http://schemas.microsoft.com/office/drawing/2014/main" id="{464A1D43-304E-81F8-AE21-A974819D5E58}"/>
                </a:ext>
              </a:extLst>
            </p:cNvPr>
            <p:cNvGrpSpPr/>
            <p:nvPr/>
          </p:nvGrpSpPr>
          <p:grpSpPr>
            <a:xfrm>
              <a:off x="957943" y="924578"/>
              <a:ext cx="10392780" cy="3428481"/>
              <a:chOff x="957943" y="924578"/>
              <a:chExt cx="10392780" cy="3428481"/>
            </a:xfrm>
          </p:grpSpPr>
          <p:sp>
            <p:nvSpPr>
              <p:cNvPr id="386" name="矩形 385">
                <a:extLst>
                  <a:ext uri="{FF2B5EF4-FFF2-40B4-BE49-F238E27FC236}">
                    <a16:creationId xmlns:a16="http://schemas.microsoft.com/office/drawing/2014/main" id="{DB54E4C4-9857-0680-4FA5-735EB2092B9D}"/>
                  </a:ext>
                </a:extLst>
              </p:cNvPr>
              <p:cNvSpPr/>
              <p:nvPr/>
            </p:nvSpPr>
            <p:spPr>
              <a:xfrm>
                <a:off x="957943" y="924578"/>
                <a:ext cx="10392780" cy="3428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87" name="组合 386">
                <a:extLst>
                  <a:ext uri="{FF2B5EF4-FFF2-40B4-BE49-F238E27FC236}">
                    <a16:creationId xmlns:a16="http://schemas.microsoft.com/office/drawing/2014/main" id="{52B95564-0A86-18E3-406D-EC55F8E51241}"/>
                  </a:ext>
                </a:extLst>
              </p:cNvPr>
              <p:cNvGrpSpPr/>
              <p:nvPr/>
            </p:nvGrpSpPr>
            <p:grpSpPr>
              <a:xfrm>
                <a:off x="1279122" y="924578"/>
                <a:ext cx="10071601" cy="2998105"/>
                <a:chOff x="1279122" y="924578"/>
                <a:chExt cx="10071601" cy="2998105"/>
              </a:xfrm>
            </p:grpSpPr>
            <p:grpSp>
              <p:nvGrpSpPr>
                <p:cNvPr id="388" name="组合 387">
                  <a:extLst>
                    <a:ext uri="{FF2B5EF4-FFF2-40B4-BE49-F238E27FC236}">
                      <a16:creationId xmlns:a16="http://schemas.microsoft.com/office/drawing/2014/main" id="{931767A7-FE08-A9C1-BF9A-5068F36CD394}"/>
                    </a:ext>
                  </a:extLst>
                </p:cNvPr>
                <p:cNvGrpSpPr/>
                <p:nvPr/>
              </p:nvGrpSpPr>
              <p:grpSpPr>
                <a:xfrm>
                  <a:off x="1279122" y="924578"/>
                  <a:ext cx="1057728" cy="2998105"/>
                  <a:chOff x="1301750" y="543578"/>
                  <a:chExt cx="1057728" cy="2998105"/>
                </a:xfrm>
              </p:grpSpPr>
              <p:sp>
                <p:nvSpPr>
                  <p:cNvPr id="443" name="矩形: 圆角 442">
                    <a:extLst>
                      <a:ext uri="{FF2B5EF4-FFF2-40B4-BE49-F238E27FC236}">
                        <a16:creationId xmlns:a16="http://schemas.microsoft.com/office/drawing/2014/main" id="{BD7D6D55-6746-CD1F-10D3-E7F0E40A018E}"/>
                      </a:ext>
                    </a:extLst>
                  </p:cNvPr>
                  <p:cNvSpPr/>
                  <p:nvPr/>
                </p:nvSpPr>
                <p:spPr>
                  <a:xfrm>
                    <a:off x="1301750" y="1707830"/>
                    <a:ext cx="973118" cy="669601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sp>
                <p:nvSpPr>
                  <p:cNvPr id="444" name="椭圆 443">
                    <a:extLst>
                      <a:ext uri="{FF2B5EF4-FFF2-40B4-BE49-F238E27FC236}">
                        <a16:creationId xmlns:a16="http://schemas.microsoft.com/office/drawing/2014/main" id="{90C01C65-B941-12F3-A0CE-970CFE6009C8}"/>
                      </a:ext>
                    </a:extLst>
                  </p:cNvPr>
                  <p:cNvSpPr/>
                  <p:nvPr/>
                </p:nvSpPr>
                <p:spPr>
                  <a:xfrm>
                    <a:off x="1524769" y="3021844"/>
                    <a:ext cx="519839" cy="519839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cxnSp>
                <p:nvCxnSpPr>
                  <p:cNvPr id="445" name="连接符: 肘形 444">
                    <a:extLst>
                      <a:ext uri="{FF2B5EF4-FFF2-40B4-BE49-F238E27FC236}">
                        <a16:creationId xmlns:a16="http://schemas.microsoft.com/office/drawing/2014/main" id="{9B72619C-9BCF-BE65-7461-D34848C3C179}"/>
                      </a:ext>
                    </a:extLst>
                  </p:cNvPr>
                  <p:cNvCxnSpPr>
                    <a:cxnSpLocks/>
                    <a:endCxn id="443" idx="1"/>
                  </p:cNvCxnSpPr>
                  <p:nvPr/>
                </p:nvCxnSpPr>
                <p:spPr>
                  <a:xfrm rot="10800000" flipV="1">
                    <a:off x="1301750" y="1989257"/>
                    <a:ext cx="1057728" cy="53374"/>
                  </a:xfrm>
                  <a:prstGeom prst="bentConnector5">
                    <a:avLst>
                      <a:gd name="adj1" fmla="val -17012"/>
                      <a:gd name="adj2" fmla="val -962130"/>
                      <a:gd name="adj3" fmla="val 127015"/>
                    </a:avLst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6" name="矩形 445">
                    <a:extLst>
                      <a:ext uri="{FF2B5EF4-FFF2-40B4-BE49-F238E27FC236}">
                        <a16:creationId xmlns:a16="http://schemas.microsoft.com/office/drawing/2014/main" id="{7A5EC1DF-C3FF-54BE-708C-6C8F06C45564}"/>
                      </a:ext>
                    </a:extLst>
                  </p:cNvPr>
                  <p:cNvSpPr/>
                  <p:nvPr/>
                </p:nvSpPr>
                <p:spPr>
                  <a:xfrm>
                    <a:off x="1666875" y="1371600"/>
                    <a:ext cx="237670" cy="211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/>
                  </a:p>
                </p:txBody>
              </p:sp>
              <p:cxnSp>
                <p:nvCxnSpPr>
                  <p:cNvPr id="447" name="直接箭头连接符 446">
                    <a:extLst>
                      <a:ext uri="{FF2B5EF4-FFF2-40B4-BE49-F238E27FC236}">
                        <a16:creationId xmlns:a16="http://schemas.microsoft.com/office/drawing/2014/main" id="{F1404E84-C702-47C2-2DB0-4CFE76FA58EF}"/>
                      </a:ext>
                    </a:extLst>
                  </p:cNvPr>
                  <p:cNvCxnSpPr>
                    <a:cxnSpLocks/>
                    <a:endCxn id="449" idx="4"/>
                  </p:cNvCxnSpPr>
                  <p:nvPr/>
                </p:nvCxnSpPr>
                <p:spPr>
                  <a:xfrm flipV="1">
                    <a:off x="1784689" y="1063417"/>
                    <a:ext cx="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直接箭头连接符 447">
                    <a:extLst>
                      <a:ext uri="{FF2B5EF4-FFF2-40B4-BE49-F238E27FC236}">
                        <a16:creationId xmlns:a16="http://schemas.microsoft.com/office/drawing/2014/main" id="{D28AC025-6E60-C87A-66ED-905CF67337F7}"/>
                      </a:ext>
                    </a:extLst>
                  </p:cNvPr>
                  <p:cNvCxnSpPr>
                    <a:cxnSpLocks/>
                    <a:stCxn id="444" idx="0"/>
                    <a:endCxn id="443" idx="2"/>
                  </p:cNvCxnSpPr>
                  <p:nvPr/>
                </p:nvCxnSpPr>
                <p:spPr>
                  <a:xfrm flipV="1">
                    <a:off x="1784689" y="2377431"/>
                    <a:ext cx="362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9" name="椭圆 448">
                    <a:extLst>
                      <a:ext uri="{FF2B5EF4-FFF2-40B4-BE49-F238E27FC236}">
                        <a16:creationId xmlns:a16="http://schemas.microsoft.com/office/drawing/2014/main" id="{C4E137C4-DF4C-DDAB-1C7E-8D80AD6583EB}"/>
                      </a:ext>
                    </a:extLst>
                  </p:cNvPr>
                  <p:cNvSpPr/>
                  <p:nvPr/>
                </p:nvSpPr>
                <p:spPr>
                  <a:xfrm>
                    <a:off x="1524769" y="543578"/>
                    <a:ext cx="519839" cy="51983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/>
                  </a:p>
                </p:txBody>
              </p:sp>
            </p:grpSp>
            <p:grpSp>
              <p:nvGrpSpPr>
                <p:cNvPr id="389" name="组合 388">
                  <a:extLst>
                    <a:ext uri="{FF2B5EF4-FFF2-40B4-BE49-F238E27FC236}">
                      <a16:creationId xmlns:a16="http://schemas.microsoft.com/office/drawing/2014/main" id="{AD6014E5-4888-85BB-0B99-A3AD088FB776}"/>
                    </a:ext>
                  </a:extLst>
                </p:cNvPr>
                <p:cNvGrpSpPr/>
                <p:nvPr/>
              </p:nvGrpSpPr>
              <p:grpSpPr>
                <a:xfrm>
                  <a:off x="3517900" y="924578"/>
                  <a:ext cx="973118" cy="2998105"/>
                  <a:chOff x="1301750" y="543578"/>
                  <a:chExt cx="973118" cy="2998105"/>
                </a:xfrm>
              </p:grpSpPr>
              <p:sp>
                <p:nvSpPr>
                  <p:cNvPr id="438" name="矩形: 圆角 437">
                    <a:extLst>
                      <a:ext uri="{FF2B5EF4-FFF2-40B4-BE49-F238E27FC236}">
                        <a16:creationId xmlns:a16="http://schemas.microsoft.com/office/drawing/2014/main" id="{49193E50-A4DA-0515-914A-4B764BE12192}"/>
                      </a:ext>
                    </a:extLst>
                  </p:cNvPr>
                  <p:cNvSpPr/>
                  <p:nvPr/>
                </p:nvSpPr>
                <p:spPr>
                  <a:xfrm>
                    <a:off x="1301750" y="1707830"/>
                    <a:ext cx="973118" cy="669601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sp>
                <p:nvSpPr>
                  <p:cNvPr id="439" name="椭圆 438">
                    <a:extLst>
                      <a:ext uri="{FF2B5EF4-FFF2-40B4-BE49-F238E27FC236}">
                        <a16:creationId xmlns:a16="http://schemas.microsoft.com/office/drawing/2014/main" id="{A67600D2-56B3-8668-7AE9-B58ACEB6B4F9}"/>
                      </a:ext>
                    </a:extLst>
                  </p:cNvPr>
                  <p:cNvSpPr/>
                  <p:nvPr/>
                </p:nvSpPr>
                <p:spPr>
                  <a:xfrm>
                    <a:off x="1524769" y="3021844"/>
                    <a:ext cx="519839" cy="519839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cxnSp>
                <p:nvCxnSpPr>
                  <p:cNvPr id="440" name="直接箭头连接符 439">
                    <a:extLst>
                      <a:ext uri="{FF2B5EF4-FFF2-40B4-BE49-F238E27FC236}">
                        <a16:creationId xmlns:a16="http://schemas.microsoft.com/office/drawing/2014/main" id="{7430B9DC-1782-CE44-8821-70CEFD8D3DBE}"/>
                      </a:ext>
                    </a:extLst>
                  </p:cNvPr>
                  <p:cNvCxnSpPr>
                    <a:cxnSpLocks/>
                    <a:endCxn id="442" idx="4"/>
                  </p:cNvCxnSpPr>
                  <p:nvPr/>
                </p:nvCxnSpPr>
                <p:spPr>
                  <a:xfrm flipV="1">
                    <a:off x="1784689" y="1063417"/>
                    <a:ext cx="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1" name="直接箭头连接符 440">
                    <a:extLst>
                      <a:ext uri="{FF2B5EF4-FFF2-40B4-BE49-F238E27FC236}">
                        <a16:creationId xmlns:a16="http://schemas.microsoft.com/office/drawing/2014/main" id="{EC6FA88D-B6EC-8CBF-D4BA-4C6CFBFDBC15}"/>
                      </a:ext>
                    </a:extLst>
                  </p:cNvPr>
                  <p:cNvCxnSpPr>
                    <a:cxnSpLocks/>
                    <a:stCxn id="439" idx="0"/>
                    <a:endCxn id="438" idx="2"/>
                  </p:cNvCxnSpPr>
                  <p:nvPr/>
                </p:nvCxnSpPr>
                <p:spPr>
                  <a:xfrm flipV="1">
                    <a:off x="1784689" y="2377431"/>
                    <a:ext cx="362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2" name="椭圆 441">
                    <a:extLst>
                      <a:ext uri="{FF2B5EF4-FFF2-40B4-BE49-F238E27FC236}">
                        <a16:creationId xmlns:a16="http://schemas.microsoft.com/office/drawing/2014/main" id="{754A2CC9-4006-8480-C734-227C7779D730}"/>
                      </a:ext>
                    </a:extLst>
                  </p:cNvPr>
                  <p:cNvSpPr/>
                  <p:nvPr/>
                </p:nvSpPr>
                <p:spPr>
                  <a:xfrm>
                    <a:off x="1524769" y="543578"/>
                    <a:ext cx="519839" cy="51983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/>
                  </a:p>
                </p:txBody>
              </p:sp>
            </p:grpSp>
            <p:grpSp>
              <p:nvGrpSpPr>
                <p:cNvPr id="390" name="组合 389">
                  <a:extLst>
                    <a:ext uri="{FF2B5EF4-FFF2-40B4-BE49-F238E27FC236}">
                      <a16:creationId xmlns:a16="http://schemas.microsoft.com/office/drawing/2014/main" id="{C46B1D48-BAF1-DADA-CC6E-9114188E92E0}"/>
                    </a:ext>
                  </a:extLst>
                </p:cNvPr>
                <p:cNvGrpSpPr/>
                <p:nvPr/>
              </p:nvGrpSpPr>
              <p:grpSpPr>
                <a:xfrm>
                  <a:off x="4973957" y="924578"/>
                  <a:ext cx="973118" cy="2998105"/>
                  <a:chOff x="1301750" y="543578"/>
                  <a:chExt cx="973118" cy="2998105"/>
                </a:xfrm>
              </p:grpSpPr>
              <p:sp>
                <p:nvSpPr>
                  <p:cNvPr id="433" name="矩形: 圆角 432">
                    <a:extLst>
                      <a:ext uri="{FF2B5EF4-FFF2-40B4-BE49-F238E27FC236}">
                        <a16:creationId xmlns:a16="http://schemas.microsoft.com/office/drawing/2014/main" id="{39B829FA-36AA-3F4A-F298-72AD4A089EDC}"/>
                      </a:ext>
                    </a:extLst>
                  </p:cNvPr>
                  <p:cNvSpPr/>
                  <p:nvPr/>
                </p:nvSpPr>
                <p:spPr>
                  <a:xfrm>
                    <a:off x="1301750" y="1707830"/>
                    <a:ext cx="973118" cy="669601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sp>
                <p:nvSpPr>
                  <p:cNvPr id="434" name="椭圆 433">
                    <a:extLst>
                      <a:ext uri="{FF2B5EF4-FFF2-40B4-BE49-F238E27FC236}">
                        <a16:creationId xmlns:a16="http://schemas.microsoft.com/office/drawing/2014/main" id="{427944A6-8D2C-97BD-0581-0B29BE21B133}"/>
                      </a:ext>
                    </a:extLst>
                  </p:cNvPr>
                  <p:cNvSpPr/>
                  <p:nvPr/>
                </p:nvSpPr>
                <p:spPr>
                  <a:xfrm>
                    <a:off x="1524769" y="3021844"/>
                    <a:ext cx="519839" cy="519839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cxnSp>
                <p:nvCxnSpPr>
                  <p:cNvPr id="435" name="直接箭头连接符 434">
                    <a:extLst>
                      <a:ext uri="{FF2B5EF4-FFF2-40B4-BE49-F238E27FC236}">
                        <a16:creationId xmlns:a16="http://schemas.microsoft.com/office/drawing/2014/main" id="{A96A1F0D-8A38-26EA-E608-6944A967EF96}"/>
                      </a:ext>
                    </a:extLst>
                  </p:cNvPr>
                  <p:cNvCxnSpPr>
                    <a:cxnSpLocks/>
                    <a:endCxn id="437" idx="4"/>
                  </p:cNvCxnSpPr>
                  <p:nvPr/>
                </p:nvCxnSpPr>
                <p:spPr>
                  <a:xfrm flipV="1">
                    <a:off x="1784689" y="1063417"/>
                    <a:ext cx="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6" name="直接箭头连接符 435">
                    <a:extLst>
                      <a:ext uri="{FF2B5EF4-FFF2-40B4-BE49-F238E27FC236}">
                        <a16:creationId xmlns:a16="http://schemas.microsoft.com/office/drawing/2014/main" id="{3602A70D-6310-E29E-6694-C29B11378F4F}"/>
                      </a:ext>
                    </a:extLst>
                  </p:cNvPr>
                  <p:cNvCxnSpPr>
                    <a:cxnSpLocks/>
                    <a:stCxn id="434" idx="0"/>
                    <a:endCxn id="433" idx="2"/>
                  </p:cNvCxnSpPr>
                  <p:nvPr/>
                </p:nvCxnSpPr>
                <p:spPr>
                  <a:xfrm flipV="1">
                    <a:off x="1784689" y="2377431"/>
                    <a:ext cx="362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7" name="椭圆 436">
                    <a:extLst>
                      <a:ext uri="{FF2B5EF4-FFF2-40B4-BE49-F238E27FC236}">
                        <a16:creationId xmlns:a16="http://schemas.microsoft.com/office/drawing/2014/main" id="{8F6E8DA9-BAA3-D055-545F-389427A96377}"/>
                      </a:ext>
                    </a:extLst>
                  </p:cNvPr>
                  <p:cNvSpPr/>
                  <p:nvPr/>
                </p:nvSpPr>
                <p:spPr>
                  <a:xfrm>
                    <a:off x="1524769" y="543578"/>
                    <a:ext cx="519839" cy="51983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/>
                  </a:p>
                </p:txBody>
              </p:sp>
            </p:grpSp>
            <p:grpSp>
              <p:nvGrpSpPr>
                <p:cNvPr id="391" name="组合 390">
                  <a:extLst>
                    <a:ext uri="{FF2B5EF4-FFF2-40B4-BE49-F238E27FC236}">
                      <a16:creationId xmlns:a16="http://schemas.microsoft.com/office/drawing/2014/main" id="{A55C753F-DF49-B543-77A4-0D9BBA818213}"/>
                    </a:ext>
                  </a:extLst>
                </p:cNvPr>
                <p:cNvGrpSpPr/>
                <p:nvPr/>
              </p:nvGrpSpPr>
              <p:grpSpPr>
                <a:xfrm>
                  <a:off x="6430014" y="924578"/>
                  <a:ext cx="973118" cy="2998105"/>
                  <a:chOff x="1301750" y="543578"/>
                  <a:chExt cx="973118" cy="2998105"/>
                </a:xfrm>
              </p:grpSpPr>
              <p:sp>
                <p:nvSpPr>
                  <p:cNvPr id="428" name="矩形: 圆角 427">
                    <a:extLst>
                      <a:ext uri="{FF2B5EF4-FFF2-40B4-BE49-F238E27FC236}">
                        <a16:creationId xmlns:a16="http://schemas.microsoft.com/office/drawing/2014/main" id="{0B1C5381-7CF1-E63E-BE1F-C6920F0611F5}"/>
                      </a:ext>
                    </a:extLst>
                  </p:cNvPr>
                  <p:cNvSpPr/>
                  <p:nvPr/>
                </p:nvSpPr>
                <p:spPr>
                  <a:xfrm>
                    <a:off x="1301750" y="1707830"/>
                    <a:ext cx="973118" cy="669601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sp>
                <p:nvSpPr>
                  <p:cNvPr id="429" name="椭圆 428">
                    <a:extLst>
                      <a:ext uri="{FF2B5EF4-FFF2-40B4-BE49-F238E27FC236}">
                        <a16:creationId xmlns:a16="http://schemas.microsoft.com/office/drawing/2014/main" id="{FF6B1C77-08D0-70EA-02AA-10CBD8BEC799}"/>
                      </a:ext>
                    </a:extLst>
                  </p:cNvPr>
                  <p:cNvSpPr/>
                  <p:nvPr/>
                </p:nvSpPr>
                <p:spPr>
                  <a:xfrm>
                    <a:off x="1524769" y="3021844"/>
                    <a:ext cx="519839" cy="519839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cxnSp>
                <p:nvCxnSpPr>
                  <p:cNvPr id="430" name="直接箭头连接符 429">
                    <a:extLst>
                      <a:ext uri="{FF2B5EF4-FFF2-40B4-BE49-F238E27FC236}">
                        <a16:creationId xmlns:a16="http://schemas.microsoft.com/office/drawing/2014/main" id="{99595F2D-267A-C5D1-AD66-7CC7A67EAD28}"/>
                      </a:ext>
                    </a:extLst>
                  </p:cNvPr>
                  <p:cNvCxnSpPr>
                    <a:cxnSpLocks/>
                    <a:endCxn id="432" idx="4"/>
                  </p:cNvCxnSpPr>
                  <p:nvPr/>
                </p:nvCxnSpPr>
                <p:spPr>
                  <a:xfrm flipV="1">
                    <a:off x="1784689" y="1063417"/>
                    <a:ext cx="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直接箭头连接符 430">
                    <a:extLst>
                      <a:ext uri="{FF2B5EF4-FFF2-40B4-BE49-F238E27FC236}">
                        <a16:creationId xmlns:a16="http://schemas.microsoft.com/office/drawing/2014/main" id="{530F2CB2-485E-AF84-687D-738A13E88957}"/>
                      </a:ext>
                    </a:extLst>
                  </p:cNvPr>
                  <p:cNvCxnSpPr>
                    <a:cxnSpLocks/>
                    <a:stCxn id="429" idx="0"/>
                    <a:endCxn id="428" idx="2"/>
                  </p:cNvCxnSpPr>
                  <p:nvPr/>
                </p:nvCxnSpPr>
                <p:spPr>
                  <a:xfrm flipV="1">
                    <a:off x="1784689" y="2377431"/>
                    <a:ext cx="362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2" name="椭圆 431">
                    <a:extLst>
                      <a:ext uri="{FF2B5EF4-FFF2-40B4-BE49-F238E27FC236}">
                        <a16:creationId xmlns:a16="http://schemas.microsoft.com/office/drawing/2014/main" id="{D90E7A35-D2DE-7F32-9F5D-3356EEF26133}"/>
                      </a:ext>
                    </a:extLst>
                  </p:cNvPr>
                  <p:cNvSpPr/>
                  <p:nvPr/>
                </p:nvSpPr>
                <p:spPr>
                  <a:xfrm>
                    <a:off x="1524769" y="543578"/>
                    <a:ext cx="519839" cy="51983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/>
                  </a:p>
                </p:txBody>
              </p:sp>
            </p:grpSp>
            <p:grpSp>
              <p:nvGrpSpPr>
                <p:cNvPr id="392" name="组合 391">
                  <a:extLst>
                    <a:ext uri="{FF2B5EF4-FFF2-40B4-BE49-F238E27FC236}">
                      <a16:creationId xmlns:a16="http://schemas.microsoft.com/office/drawing/2014/main" id="{B1E4FFCB-276C-8DA9-CCDC-ED98F1FC25E4}"/>
                    </a:ext>
                  </a:extLst>
                </p:cNvPr>
                <p:cNvGrpSpPr/>
                <p:nvPr/>
              </p:nvGrpSpPr>
              <p:grpSpPr>
                <a:xfrm>
                  <a:off x="8931914" y="924578"/>
                  <a:ext cx="973118" cy="2998105"/>
                  <a:chOff x="1301750" y="543578"/>
                  <a:chExt cx="973118" cy="2998105"/>
                </a:xfrm>
              </p:grpSpPr>
              <p:sp>
                <p:nvSpPr>
                  <p:cNvPr id="423" name="矩形: 圆角 422">
                    <a:extLst>
                      <a:ext uri="{FF2B5EF4-FFF2-40B4-BE49-F238E27FC236}">
                        <a16:creationId xmlns:a16="http://schemas.microsoft.com/office/drawing/2014/main" id="{99DB5FBE-502F-41EA-69F6-9E62DE8980F9}"/>
                      </a:ext>
                    </a:extLst>
                  </p:cNvPr>
                  <p:cNvSpPr/>
                  <p:nvPr/>
                </p:nvSpPr>
                <p:spPr>
                  <a:xfrm>
                    <a:off x="1301750" y="1707830"/>
                    <a:ext cx="973118" cy="669601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sp>
                <p:nvSpPr>
                  <p:cNvPr id="424" name="椭圆 423">
                    <a:extLst>
                      <a:ext uri="{FF2B5EF4-FFF2-40B4-BE49-F238E27FC236}">
                        <a16:creationId xmlns:a16="http://schemas.microsoft.com/office/drawing/2014/main" id="{1A197879-9DF8-DFF4-531F-5FE0B51E1A0F}"/>
                      </a:ext>
                    </a:extLst>
                  </p:cNvPr>
                  <p:cNvSpPr/>
                  <p:nvPr/>
                </p:nvSpPr>
                <p:spPr>
                  <a:xfrm>
                    <a:off x="1524769" y="3021844"/>
                    <a:ext cx="519839" cy="519839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cxnSp>
                <p:nvCxnSpPr>
                  <p:cNvPr id="425" name="直接箭头连接符 424">
                    <a:extLst>
                      <a:ext uri="{FF2B5EF4-FFF2-40B4-BE49-F238E27FC236}">
                        <a16:creationId xmlns:a16="http://schemas.microsoft.com/office/drawing/2014/main" id="{404AEFDF-CA92-C486-F911-E317EA2170F2}"/>
                      </a:ext>
                    </a:extLst>
                  </p:cNvPr>
                  <p:cNvCxnSpPr>
                    <a:cxnSpLocks/>
                    <a:endCxn id="427" idx="4"/>
                  </p:cNvCxnSpPr>
                  <p:nvPr/>
                </p:nvCxnSpPr>
                <p:spPr>
                  <a:xfrm flipV="1">
                    <a:off x="1784689" y="1063417"/>
                    <a:ext cx="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直接箭头连接符 425">
                    <a:extLst>
                      <a:ext uri="{FF2B5EF4-FFF2-40B4-BE49-F238E27FC236}">
                        <a16:creationId xmlns:a16="http://schemas.microsoft.com/office/drawing/2014/main" id="{9793BB9B-4E9C-99C1-9FC9-56F5CA3304A7}"/>
                      </a:ext>
                    </a:extLst>
                  </p:cNvPr>
                  <p:cNvCxnSpPr>
                    <a:cxnSpLocks/>
                    <a:stCxn id="424" idx="0"/>
                    <a:endCxn id="423" idx="2"/>
                  </p:cNvCxnSpPr>
                  <p:nvPr/>
                </p:nvCxnSpPr>
                <p:spPr>
                  <a:xfrm flipV="1">
                    <a:off x="1784689" y="2377431"/>
                    <a:ext cx="362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7" name="椭圆 426">
                    <a:extLst>
                      <a:ext uri="{FF2B5EF4-FFF2-40B4-BE49-F238E27FC236}">
                        <a16:creationId xmlns:a16="http://schemas.microsoft.com/office/drawing/2014/main" id="{BB10C62D-7486-97B6-BC77-69754559F09C}"/>
                      </a:ext>
                    </a:extLst>
                  </p:cNvPr>
                  <p:cNvSpPr/>
                  <p:nvPr/>
                </p:nvSpPr>
                <p:spPr>
                  <a:xfrm>
                    <a:off x="1524769" y="543578"/>
                    <a:ext cx="519839" cy="51983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/>
                  </a:p>
                </p:txBody>
              </p:sp>
            </p:grpSp>
            <p:pic>
              <p:nvPicPr>
                <p:cNvPr id="393" name="图片 392">
                  <a:extLst>
                    <a:ext uri="{FF2B5EF4-FFF2-40B4-BE49-F238E27FC236}">
                      <a16:creationId xmlns:a16="http://schemas.microsoft.com/office/drawing/2014/main" id="{EB913956-EAF4-EEA8-30FD-09108A841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7592" y="2221461"/>
                  <a:ext cx="314325" cy="325119"/>
                </a:xfrm>
                <a:prstGeom prst="rect">
                  <a:avLst/>
                </a:prstGeom>
              </p:spPr>
            </p:pic>
            <p:pic>
              <p:nvPicPr>
                <p:cNvPr id="394" name="图片 393">
                  <a:extLst>
                    <a:ext uri="{FF2B5EF4-FFF2-40B4-BE49-F238E27FC236}">
                      <a16:creationId xmlns:a16="http://schemas.microsoft.com/office/drawing/2014/main" id="{B49444FB-5A04-43B9-1AEA-6E432844F9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4189" y="1046850"/>
                  <a:ext cx="289410" cy="291345"/>
                </a:xfrm>
                <a:prstGeom prst="rect">
                  <a:avLst/>
                </a:prstGeom>
              </p:spPr>
            </p:pic>
            <p:pic>
              <p:nvPicPr>
                <p:cNvPr id="395" name="图片 394">
                  <a:extLst>
                    <a:ext uri="{FF2B5EF4-FFF2-40B4-BE49-F238E27FC236}">
                      <a16:creationId xmlns:a16="http://schemas.microsoft.com/office/drawing/2014/main" id="{430D09DC-3E63-CE5C-66F8-4462A917C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9235" y="1047959"/>
                  <a:ext cx="286831" cy="291345"/>
                </a:xfrm>
                <a:prstGeom prst="rect">
                  <a:avLst/>
                </a:prstGeom>
              </p:spPr>
            </p:pic>
            <p:pic>
              <p:nvPicPr>
                <p:cNvPr id="396" name="图片 395">
                  <a:extLst>
                    <a:ext uri="{FF2B5EF4-FFF2-40B4-BE49-F238E27FC236}">
                      <a16:creationId xmlns:a16="http://schemas.microsoft.com/office/drawing/2014/main" id="{D3C06EA9-1A8A-CDE1-22B7-C5F7FC614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1833" y="1033106"/>
                  <a:ext cx="291990" cy="291345"/>
                </a:xfrm>
                <a:prstGeom prst="rect">
                  <a:avLst/>
                </a:prstGeom>
              </p:spPr>
            </p:pic>
            <p:pic>
              <p:nvPicPr>
                <p:cNvPr id="397" name="图片 396">
                  <a:extLst>
                    <a:ext uri="{FF2B5EF4-FFF2-40B4-BE49-F238E27FC236}">
                      <a16:creationId xmlns:a16="http://schemas.microsoft.com/office/drawing/2014/main" id="{EE82B117-ECCE-B63D-911F-2BE960DFC4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3566" y="1037123"/>
                  <a:ext cx="261811" cy="291345"/>
                </a:xfrm>
                <a:prstGeom prst="rect">
                  <a:avLst/>
                </a:prstGeom>
              </p:spPr>
            </p:pic>
            <p:pic>
              <p:nvPicPr>
                <p:cNvPr id="398" name="图片 397">
                  <a:extLst>
                    <a:ext uri="{FF2B5EF4-FFF2-40B4-BE49-F238E27FC236}">
                      <a16:creationId xmlns:a16="http://schemas.microsoft.com/office/drawing/2014/main" id="{B0687265-3E86-5F36-9BB5-2BEC6FE9C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0462" y="3561528"/>
                  <a:ext cx="319496" cy="228038"/>
                </a:xfrm>
                <a:prstGeom prst="rect">
                  <a:avLst/>
                </a:prstGeom>
              </p:spPr>
            </p:pic>
            <p:pic>
              <p:nvPicPr>
                <p:cNvPr id="399" name="图片 398">
                  <a:extLst>
                    <a:ext uri="{FF2B5EF4-FFF2-40B4-BE49-F238E27FC236}">
                      <a16:creationId xmlns:a16="http://schemas.microsoft.com/office/drawing/2014/main" id="{D3B183F8-D0F8-0B1D-7D92-708CF864A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1406" y="3553114"/>
                  <a:ext cx="319092" cy="228039"/>
                </a:xfrm>
                <a:prstGeom prst="rect">
                  <a:avLst/>
                </a:prstGeom>
              </p:spPr>
            </p:pic>
            <p:pic>
              <p:nvPicPr>
                <p:cNvPr id="400" name="图片 399">
                  <a:extLst>
                    <a:ext uri="{FF2B5EF4-FFF2-40B4-BE49-F238E27FC236}">
                      <a16:creationId xmlns:a16="http://schemas.microsoft.com/office/drawing/2014/main" id="{3A579FDC-00C9-5E33-57AB-916C29E12C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1833" y="3555759"/>
                  <a:ext cx="324846" cy="228039"/>
                </a:xfrm>
                <a:prstGeom prst="rect">
                  <a:avLst/>
                </a:prstGeom>
              </p:spPr>
            </p:pic>
            <p:pic>
              <p:nvPicPr>
                <p:cNvPr id="401" name="图片 400">
                  <a:extLst>
                    <a:ext uri="{FF2B5EF4-FFF2-40B4-BE49-F238E27FC236}">
                      <a16:creationId xmlns:a16="http://schemas.microsoft.com/office/drawing/2014/main" id="{8C187BEA-C1EB-8208-50E0-8A51E5995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9410" y="3555760"/>
                  <a:ext cx="290121" cy="228039"/>
                </a:xfrm>
                <a:prstGeom prst="rect">
                  <a:avLst/>
                </a:prstGeom>
              </p:spPr>
            </p:pic>
            <p:cxnSp>
              <p:nvCxnSpPr>
                <p:cNvPr id="402" name="直接箭头连接符 401">
                  <a:extLst>
                    <a:ext uri="{FF2B5EF4-FFF2-40B4-BE49-F238E27FC236}">
                      <a16:creationId xmlns:a16="http://schemas.microsoft.com/office/drawing/2014/main" id="{FE9C2A62-8129-43FB-E891-BCD8FA27D51B}"/>
                    </a:ext>
                  </a:extLst>
                </p:cNvPr>
                <p:cNvCxnSpPr>
                  <a:cxnSpLocks/>
                  <a:stCxn id="438" idx="3"/>
                  <a:endCxn id="433" idx="1"/>
                </p:cNvCxnSpPr>
                <p:nvPr/>
              </p:nvCxnSpPr>
              <p:spPr>
                <a:xfrm>
                  <a:off x="4491018" y="2423631"/>
                  <a:ext cx="482939" cy="0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直接箭头连接符 402">
                  <a:extLst>
                    <a:ext uri="{FF2B5EF4-FFF2-40B4-BE49-F238E27FC236}">
                      <a16:creationId xmlns:a16="http://schemas.microsoft.com/office/drawing/2014/main" id="{3D24BC08-4734-35EA-5299-047B1FD17AA8}"/>
                    </a:ext>
                  </a:extLst>
                </p:cNvPr>
                <p:cNvCxnSpPr>
                  <a:cxnSpLocks/>
                  <a:stCxn id="433" idx="3"/>
                  <a:endCxn id="428" idx="1"/>
                </p:cNvCxnSpPr>
                <p:nvPr/>
              </p:nvCxnSpPr>
              <p:spPr>
                <a:xfrm>
                  <a:off x="5947075" y="2423631"/>
                  <a:ext cx="482939" cy="0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箭头连接符 403">
                  <a:extLst>
                    <a:ext uri="{FF2B5EF4-FFF2-40B4-BE49-F238E27FC236}">
                      <a16:creationId xmlns:a16="http://schemas.microsoft.com/office/drawing/2014/main" id="{B1FEFE19-87EF-B23C-FDCC-0ED7FE19E7CA}"/>
                    </a:ext>
                  </a:extLst>
                </p:cNvPr>
                <p:cNvCxnSpPr>
                  <a:cxnSpLocks/>
                  <a:stCxn id="428" idx="3"/>
                  <a:endCxn id="423" idx="1"/>
                </p:cNvCxnSpPr>
                <p:nvPr/>
              </p:nvCxnSpPr>
              <p:spPr>
                <a:xfrm>
                  <a:off x="7403132" y="2423631"/>
                  <a:ext cx="1528782" cy="0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05" name="图片 404">
                  <a:extLst>
                    <a:ext uri="{FF2B5EF4-FFF2-40B4-BE49-F238E27FC236}">
                      <a16:creationId xmlns:a16="http://schemas.microsoft.com/office/drawing/2014/main" id="{F21E1672-40A7-558D-9603-2C929BFDF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9502" y="3662763"/>
                  <a:ext cx="456042" cy="78983"/>
                </a:xfrm>
                <a:prstGeom prst="rect">
                  <a:avLst/>
                </a:prstGeom>
              </p:spPr>
            </p:pic>
            <p:pic>
              <p:nvPicPr>
                <p:cNvPr id="406" name="图片 405">
                  <a:extLst>
                    <a:ext uri="{FF2B5EF4-FFF2-40B4-BE49-F238E27FC236}">
                      <a16:creationId xmlns:a16="http://schemas.microsoft.com/office/drawing/2014/main" id="{16B58E15-0BA1-14C7-EC29-E502EFC072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4048" y="2423630"/>
                  <a:ext cx="326654" cy="127246"/>
                </a:xfrm>
                <a:prstGeom prst="rect">
                  <a:avLst/>
                </a:prstGeom>
              </p:spPr>
            </p:pic>
            <p:pic>
              <p:nvPicPr>
                <p:cNvPr id="407" name="图片 406">
                  <a:extLst>
                    <a:ext uri="{FF2B5EF4-FFF2-40B4-BE49-F238E27FC236}">
                      <a16:creationId xmlns:a16="http://schemas.microsoft.com/office/drawing/2014/main" id="{3146461D-9F3F-B9A0-02A9-50468CE9C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5034" y="2221461"/>
                  <a:ext cx="314325" cy="325119"/>
                </a:xfrm>
                <a:prstGeom prst="rect">
                  <a:avLst/>
                </a:prstGeom>
              </p:spPr>
            </p:pic>
            <p:pic>
              <p:nvPicPr>
                <p:cNvPr id="408" name="图片 407">
                  <a:extLst>
                    <a:ext uri="{FF2B5EF4-FFF2-40B4-BE49-F238E27FC236}">
                      <a16:creationId xmlns:a16="http://schemas.microsoft.com/office/drawing/2014/main" id="{457F2CB0-57BB-4CD5-711A-7AFCC9447D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4118" y="2221461"/>
                  <a:ext cx="314325" cy="325119"/>
                </a:xfrm>
                <a:prstGeom prst="rect">
                  <a:avLst/>
                </a:prstGeom>
              </p:spPr>
            </p:pic>
            <p:pic>
              <p:nvPicPr>
                <p:cNvPr id="409" name="图片 408">
                  <a:extLst>
                    <a:ext uri="{FF2B5EF4-FFF2-40B4-BE49-F238E27FC236}">
                      <a16:creationId xmlns:a16="http://schemas.microsoft.com/office/drawing/2014/main" id="{DDBC71B7-0E54-5DE3-B566-5163768B53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0175" y="2221461"/>
                  <a:ext cx="314325" cy="325119"/>
                </a:xfrm>
                <a:prstGeom prst="rect">
                  <a:avLst/>
                </a:prstGeom>
              </p:spPr>
            </p:pic>
            <p:pic>
              <p:nvPicPr>
                <p:cNvPr id="410" name="图片 409">
                  <a:extLst>
                    <a:ext uri="{FF2B5EF4-FFF2-40B4-BE49-F238E27FC236}">
                      <a16:creationId xmlns:a16="http://schemas.microsoft.com/office/drawing/2014/main" id="{E5C2FE30-87B4-62B1-6BBB-77675D7BB0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5578" y="2221461"/>
                  <a:ext cx="314325" cy="325119"/>
                </a:xfrm>
                <a:prstGeom prst="rect">
                  <a:avLst/>
                </a:prstGeom>
              </p:spPr>
            </p:pic>
            <p:pic>
              <p:nvPicPr>
                <p:cNvPr id="411" name="图片 410">
                  <a:extLst>
                    <a:ext uri="{FF2B5EF4-FFF2-40B4-BE49-F238E27FC236}">
                      <a16:creationId xmlns:a16="http://schemas.microsoft.com/office/drawing/2014/main" id="{B678FA24-C357-9FF6-722B-0ABD9CE7A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292" y="1069156"/>
                  <a:ext cx="463047" cy="247393"/>
                </a:xfrm>
                <a:prstGeom prst="rect">
                  <a:avLst/>
                </a:prstGeom>
              </p:spPr>
            </p:pic>
            <p:pic>
              <p:nvPicPr>
                <p:cNvPr id="412" name="图片 411">
                  <a:extLst>
                    <a:ext uri="{FF2B5EF4-FFF2-40B4-BE49-F238E27FC236}">
                      <a16:creationId xmlns:a16="http://schemas.microsoft.com/office/drawing/2014/main" id="{0ABC273F-6B6F-AD79-9C17-0DF0E9057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4534" y="3577404"/>
                  <a:ext cx="471569" cy="180218"/>
                </a:xfrm>
                <a:prstGeom prst="rect">
                  <a:avLst/>
                </a:prstGeom>
              </p:spPr>
            </p:pic>
            <p:grpSp>
              <p:nvGrpSpPr>
                <p:cNvPr id="413" name="组合 412">
                  <a:extLst>
                    <a:ext uri="{FF2B5EF4-FFF2-40B4-BE49-F238E27FC236}">
                      <a16:creationId xmlns:a16="http://schemas.microsoft.com/office/drawing/2014/main" id="{2006D05E-A0D9-2C62-969B-6A66B654B2C5}"/>
                    </a:ext>
                  </a:extLst>
                </p:cNvPr>
                <p:cNvGrpSpPr/>
                <p:nvPr/>
              </p:nvGrpSpPr>
              <p:grpSpPr>
                <a:xfrm>
                  <a:off x="10377605" y="924578"/>
                  <a:ext cx="973118" cy="2998105"/>
                  <a:chOff x="1301750" y="543578"/>
                  <a:chExt cx="973118" cy="2998105"/>
                </a:xfrm>
              </p:grpSpPr>
              <p:sp>
                <p:nvSpPr>
                  <p:cNvPr id="418" name="矩形: 圆角 417">
                    <a:extLst>
                      <a:ext uri="{FF2B5EF4-FFF2-40B4-BE49-F238E27FC236}">
                        <a16:creationId xmlns:a16="http://schemas.microsoft.com/office/drawing/2014/main" id="{C7FEAFD7-260C-0A25-9312-2DB9FA2E7999}"/>
                      </a:ext>
                    </a:extLst>
                  </p:cNvPr>
                  <p:cNvSpPr/>
                  <p:nvPr/>
                </p:nvSpPr>
                <p:spPr>
                  <a:xfrm>
                    <a:off x="1301750" y="1707830"/>
                    <a:ext cx="973118" cy="669601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sp>
                <p:nvSpPr>
                  <p:cNvPr id="419" name="椭圆 418">
                    <a:extLst>
                      <a:ext uri="{FF2B5EF4-FFF2-40B4-BE49-F238E27FC236}">
                        <a16:creationId xmlns:a16="http://schemas.microsoft.com/office/drawing/2014/main" id="{E937AE39-77CF-A53A-68BB-E547833A1A2D}"/>
                      </a:ext>
                    </a:extLst>
                  </p:cNvPr>
                  <p:cNvSpPr/>
                  <p:nvPr/>
                </p:nvSpPr>
                <p:spPr>
                  <a:xfrm>
                    <a:off x="1524769" y="3021844"/>
                    <a:ext cx="519839" cy="519839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 dirty="0"/>
                  </a:p>
                </p:txBody>
              </p:sp>
              <p:cxnSp>
                <p:nvCxnSpPr>
                  <p:cNvPr id="420" name="直接箭头连接符 419">
                    <a:extLst>
                      <a:ext uri="{FF2B5EF4-FFF2-40B4-BE49-F238E27FC236}">
                        <a16:creationId xmlns:a16="http://schemas.microsoft.com/office/drawing/2014/main" id="{B6D379B3-7B39-B085-F834-E4A8BE3A8B6C}"/>
                      </a:ext>
                    </a:extLst>
                  </p:cNvPr>
                  <p:cNvCxnSpPr>
                    <a:cxnSpLocks/>
                    <a:endCxn id="422" idx="4"/>
                  </p:cNvCxnSpPr>
                  <p:nvPr/>
                </p:nvCxnSpPr>
                <p:spPr>
                  <a:xfrm flipV="1">
                    <a:off x="1784689" y="1063417"/>
                    <a:ext cx="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" name="直接箭头连接符 420">
                    <a:extLst>
                      <a:ext uri="{FF2B5EF4-FFF2-40B4-BE49-F238E27FC236}">
                        <a16:creationId xmlns:a16="http://schemas.microsoft.com/office/drawing/2014/main" id="{5AEC9927-979E-3621-C395-5549CBD01906}"/>
                      </a:ext>
                    </a:extLst>
                  </p:cNvPr>
                  <p:cNvCxnSpPr>
                    <a:cxnSpLocks/>
                    <a:stCxn id="419" idx="0"/>
                    <a:endCxn id="418" idx="2"/>
                  </p:cNvCxnSpPr>
                  <p:nvPr/>
                </p:nvCxnSpPr>
                <p:spPr>
                  <a:xfrm flipV="1">
                    <a:off x="1784689" y="2377431"/>
                    <a:ext cx="3620" cy="644413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2" name="椭圆 421">
                    <a:extLst>
                      <a:ext uri="{FF2B5EF4-FFF2-40B4-BE49-F238E27FC236}">
                        <a16:creationId xmlns:a16="http://schemas.microsoft.com/office/drawing/2014/main" id="{FADFE4A6-A96F-401A-ADE8-31AA096459B4}"/>
                      </a:ext>
                    </a:extLst>
                  </p:cNvPr>
                  <p:cNvSpPr/>
                  <p:nvPr/>
                </p:nvSpPr>
                <p:spPr>
                  <a:xfrm>
                    <a:off x="1524769" y="543578"/>
                    <a:ext cx="519839" cy="51983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u="sng"/>
                  </a:p>
                </p:txBody>
              </p:sp>
            </p:grpSp>
            <p:cxnSp>
              <p:nvCxnSpPr>
                <p:cNvPr id="414" name="直接箭头连接符 413">
                  <a:extLst>
                    <a:ext uri="{FF2B5EF4-FFF2-40B4-BE49-F238E27FC236}">
                      <a16:creationId xmlns:a16="http://schemas.microsoft.com/office/drawing/2014/main" id="{6E5FC90D-F459-AABD-77C3-6D5F3374F540}"/>
                    </a:ext>
                  </a:extLst>
                </p:cNvPr>
                <p:cNvCxnSpPr>
                  <a:cxnSpLocks/>
                  <a:stCxn id="423" idx="3"/>
                  <a:endCxn id="418" idx="1"/>
                </p:cNvCxnSpPr>
                <p:nvPr/>
              </p:nvCxnSpPr>
              <p:spPr>
                <a:xfrm>
                  <a:off x="9905032" y="2423631"/>
                  <a:ext cx="472573" cy="0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15" name="图片 414">
                  <a:extLst>
                    <a:ext uri="{FF2B5EF4-FFF2-40B4-BE49-F238E27FC236}">
                      <a16:creationId xmlns:a16="http://schemas.microsoft.com/office/drawing/2014/main" id="{D5BD012B-A205-14A2-B0F4-DCEB2F88F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7525" y="2221461"/>
                  <a:ext cx="314325" cy="325119"/>
                </a:xfrm>
                <a:prstGeom prst="rect">
                  <a:avLst/>
                </a:prstGeom>
              </p:spPr>
            </p:pic>
            <p:pic>
              <p:nvPicPr>
                <p:cNvPr id="416" name="图片 415">
                  <a:extLst>
                    <a:ext uri="{FF2B5EF4-FFF2-40B4-BE49-F238E27FC236}">
                      <a16:creationId xmlns:a16="http://schemas.microsoft.com/office/drawing/2014/main" id="{02A96298-6F6C-60B6-CA14-BC68A5232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48088" y="1037123"/>
                  <a:ext cx="261811" cy="291345"/>
                </a:xfrm>
                <a:prstGeom prst="rect">
                  <a:avLst/>
                </a:prstGeom>
              </p:spPr>
            </p:pic>
            <p:pic>
              <p:nvPicPr>
                <p:cNvPr id="417" name="图片 416">
                  <a:extLst>
                    <a:ext uri="{FF2B5EF4-FFF2-40B4-BE49-F238E27FC236}">
                      <a16:creationId xmlns:a16="http://schemas.microsoft.com/office/drawing/2014/main" id="{EFFE0638-F525-BF43-20CA-1CB1F9473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3932" y="3555760"/>
                  <a:ext cx="290121" cy="228039"/>
                </a:xfrm>
                <a:prstGeom prst="rect">
                  <a:avLst/>
                </a:prstGeom>
              </p:spPr>
            </p:pic>
          </p:grpSp>
        </p:grpSp>
        <p:sp>
          <p:nvSpPr>
            <p:cNvPr id="384" name="椭圆 383">
              <a:extLst>
                <a:ext uri="{FF2B5EF4-FFF2-40B4-BE49-F238E27FC236}">
                  <a16:creationId xmlns:a16="http://schemas.microsoft.com/office/drawing/2014/main" id="{E9B03536-6C0B-0105-676F-664CD565E2B6}"/>
                </a:ext>
              </a:extLst>
            </p:cNvPr>
            <p:cNvSpPr/>
            <p:nvPr/>
          </p:nvSpPr>
          <p:spPr>
            <a:xfrm>
              <a:off x="5061400" y="3271235"/>
              <a:ext cx="787171" cy="787171"/>
            </a:xfrm>
            <a:prstGeom prst="ellipse">
              <a:avLst/>
            </a:prstGeom>
            <a:noFill/>
            <a:ln w="28575">
              <a:solidFill>
                <a:srgbClr val="FF5050">
                  <a:alpha val="7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5" name="连接符: 肘形 384">
              <a:extLst>
                <a:ext uri="{FF2B5EF4-FFF2-40B4-BE49-F238E27FC236}">
                  <a16:creationId xmlns:a16="http://schemas.microsoft.com/office/drawing/2014/main" id="{01018D12-850D-7CB9-D441-635EA0115BFD}"/>
                </a:ext>
              </a:extLst>
            </p:cNvPr>
            <p:cNvCxnSpPr>
              <a:cxnSpLocks/>
              <a:stCxn id="427" idx="2"/>
              <a:endCxn id="384" idx="4"/>
            </p:cNvCxnSpPr>
            <p:nvPr/>
          </p:nvCxnSpPr>
          <p:spPr>
            <a:xfrm rot="10800000" flipV="1">
              <a:off x="5454987" y="1184498"/>
              <a:ext cx="3699947" cy="2873908"/>
            </a:xfrm>
            <a:prstGeom prst="bentConnector4">
              <a:avLst>
                <a:gd name="adj1" fmla="val 41374"/>
                <a:gd name="adj2" fmla="val 107954"/>
              </a:avLst>
            </a:prstGeom>
            <a:ln w="28575">
              <a:solidFill>
                <a:srgbClr val="FF5050">
                  <a:alpha val="70000"/>
                </a:srgb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60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E4A7971-F8A3-3C3E-33BC-1D97991D7B0B}"/>
              </a:ext>
            </a:extLst>
          </p:cNvPr>
          <p:cNvGrpSpPr/>
          <p:nvPr/>
        </p:nvGrpSpPr>
        <p:grpSpPr>
          <a:xfrm>
            <a:off x="985684" y="1783374"/>
            <a:ext cx="9777566" cy="3183361"/>
            <a:chOff x="412718" y="1930401"/>
            <a:chExt cx="9777566" cy="318336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7975D44-D310-AD0E-C685-6A06AED9860D}"/>
                </a:ext>
              </a:extLst>
            </p:cNvPr>
            <p:cNvGrpSpPr/>
            <p:nvPr/>
          </p:nvGrpSpPr>
          <p:grpSpPr>
            <a:xfrm>
              <a:off x="412718" y="1930401"/>
              <a:ext cx="9777566" cy="434212"/>
              <a:chOff x="1975794" y="1070708"/>
              <a:chExt cx="9777566" cy="434212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D0109331-3BED-B4B8-AB84-C37A788B3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108" y="1266092"/>
                <a:ext cx="9260252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F8745F4E-646B-8BC0-107C-3ED697C9F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07070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0EFFEEF-A2DD-16DB-8CF3-16DED7B06533}"/>
                </a:ext>
              </a:extLst>
            </p:cNvPr>
            <p:cNvGrpSpPr/>
            <p:nvPr/>
          </p:nvGrpSpPr>
          <p:grpSpPr>
            <a:xfrm>
              <a:off x="412718" y="2625971"/>
              <a:ext cx="9777566" cy="434212"/>
              <a:chOff x="1975794" y="1766278"/>
              <a:chExt cx="9777566" cy="434212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AC0769D-97CF-D929-DA80-A55AA6223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108" y="1985107"/>
                <a:ext cx="9260252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6195D47-0EF7-A244-8EC1-FE125CEF6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76627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917DF77-5245-DCDB-0CF2-85E9FE41AB79}"/>
                </a:ext>
              </a:extLst>
            </p:cNvPr>
            <p:cNvGrpSpPr/>
            <p:nvPr/>
          </p:nvGrpSpPr>
          <p:grpSpPr>
            <a:xfrm>
              <a:off x="412718" y="4679550"/>
              <a:ext cx="9777566" cy="434212"/>
              <a:chOff x="1975794" y="4210626"/>
              <a:chExt cx="9777566" cy="4342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D8010F20-A8B5-F804-ADAD-0A6A2ADFE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108" y="4437272"/>
                <a:ext cx="9260252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60C7660D-9D11-7BF5-2817-C7BB618E4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4210626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891E30A-E12A-FCF8-0850-D31489CFBBC5}"/>
                </a:ext>
              </a:extLst>
            </p:cNvPr>
            <p:cNvGrpSpPr/>
            <p:nvPr/>
          </p:nvGrpSpPr>
          <p:grpSpPr>
            <a:xfrm>
              <a:off x="412718" y="3952720"/>
              <a:ext cx="9777566" cy="434212"/>
              <a:chOff x="1975794" y="2366196"/>
              <a:chExt cx="9777566" cy="434212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A6409DB-685E-AE1A-CCE8-2435A4D8C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108" y="2585025"/>
                <a:ext cx="9260252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EE101C19-00D1-0DD7-AC1C-7BEF61D31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2366196"/>
                <a:ext cx="434212" cy="434212"/>
              </a:xfrm>
              <a:prstGeom prst="rect">
                <a:avLst/>
              </a:prstGeom>
            </p:spPr>
          </p:pic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02EDFB5-1867-8A82-2806-09A1413C1493}"/>
              </a:ext>
            </a:extLst>
          </p:cNvPr>
          <p:cNvSpPr txBox="1"/>
          <p:nvPr/>
        </p:nvSpPr>
        <p:spPr>
          <a:xfrm>
            <a:off x="985684" y="3117740"/>
            <a:ext cx="830997" cy="3438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35BB99-C8E5-7A7D-9ECD-D019AE38F879}"/>
              </a:ext>
            </a:extLst>
          </p:cNvPr>
          <p:cNvSpPr/>
          <p:nvPr/>
        </p:nvSpPr>
        <p:spPr>
          <a:xfrm>
            <a:off x="3813622" y="1705609"/>
            <a:ext cx="1362337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19B70B-893F-20B4-F292-861C7F1A061E}"/>
              </a:ext>
            </a:extLst>
          </p:cNvPr>
          <p:cNvSpPr/>
          <p:nvPr/>
        </p:nvSpPr>
        <p:spPr>
          <a:xfrm>
            <a:off x="3813623" y="2416808"/>
            <a:ext cx="1362336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231702-EBAC-7197-FB9B-F2C500A14EF1}"/>
              </a:ext>
            </a:extLst>
          </p:cNvPr>
          <p:cNvSpPr/>
          <p:nvPr/>
        </p:nvSpPr>
        <p:spPr>
          <a:xfrm>
            <a:off x="3813623" y="3759926"/>
            <a:ext cx="1362336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9E8782-0770-5D80-AEC1-9FF39B9066F7}"/>
              </a:ext>
            </a:extLst>
          </p:cNvPr>
          <p:cNvSpPr/>
          <p:nvPr/>
        </p:nvSpPr>
        <p:spPr>
          <a:xfrm>
            <a:off x="3813623" y="4471125"/>
            <a:ext cx="1362336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3679BCF-0667-623C-0220-E800A9075B18}"/>
              </a:ext>
            </a:extLst>
          </p:cNvPr>
          <p:cNvGrpSpPr/>
          <p:nvPr/>
        </p:nvGrpSpPr>
        <p:grpSpPr>
          <a:xfrm>
            <a:off x="5509128" y="1861525"/>
            <a:ext cx="490501" cy="1084474"/>
            <a:chOff x="1908824" y="1477105"/>
            <a:chExt cx="490501" cy="108447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1A9379-B616-75E2-31D6-862567A67B48}"/>
                </a:ext>
              </a:extLst>
            </p:cNvPr>
            <p:cNvSpPr/>
            <p:nvPr/>
          </p:nvSpPr>
          <p:spPr>
            <a:xfrm>
              <a:off x="2055449" y="1477105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B669F2F-761B-B9C7-703B-2089783138BC}"/>
                </a:ext>
              </a:extLst>
            </p:cNvPr>
            <p:cNvSpPr/>
            <p:nvPr/>
          </p:nvSpPr>
          <p:spPr>
            <a:xfrm>
              <a:off x="1908824" y="2071078"/>
              <a:ext cx="490501" cy="490501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978D5DD-ABAD-ABB2-0A0D-4F3C4F7E908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>
              <a:off x="2153141" y="1672489"/>
              <a:ext cx="934" cy="398589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A453179-F668-F197-5A0F-12339CAB8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7268" y="2164880"/>
              <a:ext cx="296115" cy="29611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F28F600-ADD4-D562-5030-17A81C94F390}"/>
              </a:ext>
            </a:extLst>
          </p:cNvPr>
          <p:cNvGrpSpPr/>
          <p:nvPr/>
        </p:nvGrpSpPr>
        <p:grpSpPr>
          <a:xfrm>
            <a:off x="6265367" y="2601965"/>
            <a:ext cx="195384" cy="353329"/>
            <a:chOff x="2055449" y="1477105"/>
            <a:chExt cx="195384" cy="353329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2E8FCCB-5E30-123E-49B5-4BA5D21D62A7}"/>
                </a:ext>
              </a:extLst>
            </p:cNvPr>
            <p:cNvSpPr/>
            <p:nvPr/>
          </p:nvSpPr>
          <p:spPr>
            <a:xfrm>
              <a:off x="2055449" y="1477105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6311D9D-FFC2-4E7C-D6D2-A014AC36AC88}"/>
                </a:ext>
              </a:extLst>
            </p:cNvPr>
            <p:cNvCxnSpPr>
              <a:stCxn id="28" idx="4"/>
            </p:cNvCxnSpPr>
            <p:nvPr/>
          </p:nvCxnSpPr>
          <p:spPr>
            <a:xfrm>
              <a:off x="2153141" y="1672489"/>
              <a:ext cx="0" cy="157945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3703AA0-E13E-8AAA-744D-C45817711EE2}"/>
              </a:ext>
            </a:extLst>
          </p:cNvPr>
          <p:cNvGrpSpPr/>
          <p:nvPr/>
        </p:nvGrpSpPr>
        <p:grpSpPr>
          <a:xfrm>
            <a:off x="7304906" y="3868495"/>
            <a:ext cx="490501" cy="1084474"/>
            <a:chOff x="1908824" y="1477105"/>
            <a:chExt cx="490501" cy="1084474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9EEE78C-9038-58C7-2665-F7E24B85775F}"/>
                </a:ext>
              </a:extLst>
            </p:cNvPr>
            <p:cNvSpPr/>
            <p:nvPr/>
          </p:nvSpPr>
          <p:spPr>
            <a:xfrm>
              <a:off x="2055449" y="1477105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9794494-BAF4-D4B9-6B63-C433FB01AB24}"/>
                </a:ext>
              </a:extLst>
            </p:cNvPr>
            <p:cNvSpPr/>
            <p:nvPr/>
          </p:nvSpPr>
          <p:spPr>
            <a:xfrm>
              <a:off x="1908824" y="2071078"/>
              <a:ext cx="490501" cy="490501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7B8C373-7BE7-419F-600E-1A0259751C00}"/>
                </a:ext>
              </a:extLst>
            </p:cNvPr>
            <p:cNvCxnSpPr>
              <a:stCxn id="31" idx="4"/>
              <a:endCxn id="32" idx="0"/>
            </p:cNvCxnSpPr>
            <p:nvPr/>
          </p:nvCxnSpPr>
          <p:spPr>
            <a:xfrm>
              <a:off x="2153141" y="1672489"/>
              <a:ext cx="934" cy="398589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4A509FE-32EF-5E96-F27C-2A42230C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7268" y="2164880"/>
              <a:ext cx="296115" cy="296115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3E221A3-1080-EA57-9CA1-A07F30D6EB82}"/>
              </a:ext>
            </a:extLst>
          </p:cNvPr>
          <p:cNvGrpSpPr/>
          <p:nvPr/>
        </p:nvGrpSpPr>
        <p:grpSpPr>
          <a:xfrm>
            <a:off x="6647001" y="3532502"/>
            <a:ext cx="490501" cy="701453"/>
            <a:chOff x="1908824" y="1860126"/>
            <a:chExt cx="490501" cy="701453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53C71E3-A223-0107-14F8-5B4D9E54B165}"/>
                </a:ext>
              </a:extLst>
            </p:cNvPr>
            <p:cNvSpPr/>
            <p:nvPr/>
          </p:nvSpPr>
          <p:spPr>
            <a:xfrm>
              <a:off x="1908824" y="2071078"/>
              <a:ext cx="490501" cy="490501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F6E1965-9E21-CAC9-70BA-A7C108690B1D}"/>
                </a:ext>
              </a:extLst>
            </p:cNvPr>
            <p:cNvCxnSpPr>
              <a:endCxn id="36" idx="0"/>
            </p:cNvCxnSpPr>
            <p:nvPr/>
          </p:nvCxnSpPr>
          <p:spPr>
            <a:xfrm>
              <a:off x="2154075" y="1860126"/>
              <a:ext cx="0" cy="210952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F7D553F-833D-BA0F-50D0-29414A3F9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7268" y="2164880"/>
              <a:ext cx="296115" cy="296115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38B60DA-9B96-8BB6-2012-5D9C856CC0BE}"/>
              </a:ext>
            </a:extLst>
          </p:cNvPr>
          <p:cNvSpPr txBox="1"/>
          <p:nvPr/>
        </p:nvSpPr>
        <p:spPr>
          <a:xfrm>
            <a:off x="6182633" y="3102110"/>
            <a:ext cx="830997" cy="3438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AF7268E-F2EC-4815-5EA5-890F8AFD058F}"/>
              </a:ext>
            </a:extLst>
          </p:cNvPr>
          <p:cNvGrpSpPr/>
          <p:nvPr/>
        </p:nvGrpSpPr>
        <p:grpSpPr>
          <a:xfrm>
            <a:off x="8039724" y="1713424"/>
            <a:ext cx="490501" cy="3123044"/>
            <a:chOff x="1908824" y="-1178187"/>
            <a:chExt cx="490501" cy="3123044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9A979AE-73ED-11E5-37E7-25F5AA612074}"/>
                </a:ext>
              </a:extLst>
            </p:cNvPr>
            <p:cNvSpPr/>
            <p:nvPr/>
          </p:nvSpPr>
          <p:spPr>
            <a:xfrm>
              <a:off x="2055449" y="1749473"/>
              <a:ext cx="195384" cy="195384"/>
            </a:xfrm>
            <a:prstGeom prst="ellipse">
              <a:avLst/>
            </a:prstGeom>
            <a:solidFill>
              <a:srgbClr val="6699FF"/>
            </a:solidFill>
            <a:ln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66620CB-8068-48A9-7B28-6019C638F7EF}"/>
                </a:ext>
              </a:extLst>
            </p:cNvPr>
            <p:cNvSpPr/>
            <p:nvPr/>
          </p:nvSpPr>
          <p:spPr>
            <a:xfrm>
              <a:off x="1908824" y="-1178187"/>
              <a:ext cx="490501" cy="490501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0114C25-C24E-7190-42DA-1A6D27DAABE1}"/>
                </a:ext>
              </a:extLst>
            </p:cNvPr>
            <p:cNvCxnSpPr>
              <a:stCxn id="41" idx="4"/>
              <a:endCxn id="42" idx="0"/>
            </p:cNvCxnSpPr>
            <p:nvPr/>
          </p:nvCxnSpPr>
          <p:spPr>
            <a:xfrm flipV="1">
              <a:off x="2153141" y="-1178187"/>
              <a:ext cx="934" cy="3123044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A0C093CD-7180-13A2-5699-9406663C1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7268" y="-1084385"/>
              <a:ext cx="296115" cy="296115"/>
            </a:xfrm>
            <a:prstGeom prst="rect">
              <a:avLst/>
            </a:prstGeom>
          </p:spPr>
        </p:pic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88CA282A-E433-BC2D-B76F-D76DD97B6E3F}"/>
              </a:ext>
            </a:extLst>
          </p:cNvPr>
          <p:cNvSpPr txBox="1"/>
          <p:nvPr/>
        </p:nvSpPr>
        <p:spPr>
          <a:xfrm>
            <a:off x="6698680" y="3102110"/>
            <a:ext cx="830997" cy="3438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71E2B836-63B8-9DCA-5976-99B718354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6" b="87885"/>
          <a:stretch/>
        </p:blipFill>
        <p:spPr>
          <a:xfrm>
            <a:off x="3915890" y="1867381"/>
            <a:ext cx="961700" cy="300558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0376DFA-7AF4-551D-3568-78D1FDAA06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5" r="18516" b="75769"/>
          <a:stretch/>
        </p:blipFill>
        <p:spPr>
          <a:xfrm>
            <a:off x="3917895" y="2549379"/>
            <a:ext cx="1043671" cy="31148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3D37B21-A153-CACA-9BAA-C69EECA88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0" r="4010" b="62773"/>
          <a:stretch/>
        </p:blipFill>
        <p:spPr>
          <a:xfrm>
            <a:off x="3911758" y="3895799"/>
            <a:ext cx="1229470" cy="32788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9272563B-3328-6733-E9C1-5CC89B543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6" r="20486" b="49115"/>
          <a:stretch/>
        </p:blipFill>
        <p:spPr>
          <a:xfrm>
            <a:off x="3911758" y="4600598"/>
            <a:ext cx="1018441" cy="360671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DDD79A03-C657-85D3-74BB-C142934AF462}"/>
              </a:ext>
            </a:extLst>
          </p:cNvPr>
          <p:cNvSpPr/>
          <p:nvPr/>
        </p:nvSpPr>
        <p:spPr>
          <a:xfrm>
            <a:off x="8941019" y="1705609"/>
            <a:ext cx="1362337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5414A9E-0107-3502-2BFA-8F926036DEAB}"/>
              </a:ext>
            </a:extLst>
          </p:cNvPr>
          <p:cNvSpPr/>
          <p:nvPr/>
        </p:nvSpPr>
        <p:spPr>
          <a:xfrm>
            <a:off x="8941020" y="2416808"/>
            <a:ext cx="1362336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CC7F1EC-BB8E-A705-75A0-661ACCA65F43}"/>
              </a:ext>
            </a:extLst>
          </p:cNvPr>
          <p:cNvSpPr/>
          <p:nvPr/>
        </p:nvSpPr>
        <p:spPr>
          <a:xfrm>
            <a:off x="8941020" y="3759926"/>
            <a:ext cx="1362336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5E9AC1D-C28D-BDC9-A2A9-7625136E9C24}"/>
              </a:ext>
            </a:extLst>
          </p:cNvPr>
          <p:cNvSpPr/>
          <p:nvPr/>
        </p:nvSpPr>
        <p:spPr>
          <a:xfrm>
            <a:off x="8941020" y="4471125"/>
            <a:ext cx="1362336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C59E7DC9-682E-FA05-67A9-79031E715E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783" r="-846" b="37661"/>
          <a:stretch/>
        </p:blipFill>
        <p:spPr>
          <a:xfrm>
            <a:off x="9040078" y="1845529"/>
            <a:ext cx="1291675" cy="311488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47127A1B-8967-213E-FB89-C13F965E7C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9" r="4010" b="23564"/>
          <a:stretch/>
        </p:blipFill>
        <p:spPr>
          <a:xfrm>
            <a:off x="9039339" y="2560195"/>
            <a:ext cx="1229470" cy="33881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6E488D67-B1D0-EA54-0186-A233C9D908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35" r="-3406" b="11228"/>
          <a:stretch/>
        </p:blipFill>
        <p:spPr>
          <a:xfrm>
            <a:off x="9014531" y="3900609"/>
            <a:ext cx="1324463" cy="333346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A93FAC2-3743-DC41-EAA8-B70201F563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1" r="14250"/>
          <a:stretch/>
        </p:blipFill>
        <p:spPr>
          <a:xfrm>
            <a:off x="9045791" y="4608968"/>
            <a:ext cx="1098317" cy="300401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1130380F-80D0-A511-D02D-CB5EA2B1130E}"/>
              </a:ext>
            </a:extLst>
          </p:cNvPr>
          <p:cNvSpPr/>
          <p:nvPr/>
        </p:nvSpPr>
        <p:spPr>
          <a:xfrm>
            <a:off x="7877214" y="1611435"/>
            <a:ext cx="818045" cy="340451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396939F-99BC-14DB-F08D-F457323EBB35}"/>
              </a:ext>
            </a:extLst>
          </p:cNvPr>
          <p:cNvSpPr/>
          <p:nvPr/>
        </p:nvSpPr>
        <p:spPr>
          <a:xfrm>
            <a:off x="5367870" y="1212850"/>
            <a:ext cx="5237849" cy="4001478"/>
          </a:xfrm>
          <a:prstGeom prst="rect">
            <a:avLst/>
          </a:prstGeom>
          <a:noFill/>
          <a:ln w="28575">
            <a:solidFill>
              <a:srgbClr val="66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0E0AC83-56DA-5ABE-654F-764C933B4EC9}"/>
              </a:ext>
            </a:extLst>
          </p:cNvPr>
          <p:cNvSpPr txBox="1"/>
          <p:nvPr/>
        </p:nvSpPr>
        <p:spPr>
          <a:xfrm>
            <a:off x="7739805" y="1112407"/>
            <a:ext cx="1088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n &gt; 2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3A131A-81F5-67FB-DD59-19C8603B995A}"/>
              </a:ext>
            </a:extLst>
          </p:cNvPr>
          <p:cNvSpPr/>
          <p:nvPr/>
        </p:nvSpPr>
        <p:spPr>
          <a:xfrm flipH="1">
            <a:off x="2375266" y="1708150"/>
            <a:ext cx="1099488" cy="523369"/>
          </a:xfrm>
          <a:prstGeom prst="rect">
            <a:avLst/>
          </a:prstGeom>
          <a:solidFill>
            <a:srgbClr val="CC99FF"/>
          </a:solidFill>
          <a:ln w="28575"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EC3E888-C558-0F70-0ABA-50C51AF790E7}"/>
              </a:ext>
            </a:extLst>
          </p:cNvPr>
          <p:cNvGrpSpPr/>
          <p:nvPr/>
        </p:nvGrpSpPr>
        <p:grpSpPr>
          <a:xfrm>
            <a:off x="1727199" y="1733550"/>
            <a:ext cx="462512" cy="485269"/>
            <a:chOff x="1727199" y="1733550"/>
            <a:chExt cx="462512" cy="485269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0EE06863-CCAB-F440-F13B-9ECA14275D4E}"/>
                </a:ext>
              </a:extLst>
            </p:cNvPr>
            <p:cNvSpPr/>
            <p:nvPr/>
          </p:nvSpPr>
          <p:spPr>
            <a:xfrm flipH="1">
              <a:off x="1727199" y="1733550"/>
              <a:ext cx="462512" cy="485269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6422CC18-9E9E-2A1A-80BE-31284D033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135" y="1855175"/>
              <a:ext cx="300263" cy="241300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F5EC109-F797-3189-2D3B-0C831A9B32EA}"/>
              </a:ext>
            </a:extLst>
          </p:cNvPr>
          <p:cNvGrpSpPr/>
          <p:nvPr/>
        </p:nvGrpSpPr>
        <p:grpSpPr>
          <a:xfrm>
            <a:off x="1727199" y="2440715"/>
            <a:ext cx="462512" cy="485269"/>
            <a:chOff x="1727199" y="1733550"/>
            <a:chExt cx="462512" cy="485269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1CDE411-FE15-9149-F9C7-862D51BA66D8}"/>
                </a:ext>
              </a:extLst>
            </p:cNvPr>
            <p:cNvSpPr/>
            <p:nvPr/>
          </p:nvSpPr>
          <p:spPr>
            <a:xfrm flipH="1">
              <a:off x="1727199" y="1733550"/>
              <a:ext cx="462512" cy="485269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1C78AF27-4F39-CED3-164D-1B9F6A0FC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135" y="1855175"/>
              <a:ext cx="300263" cy="241300"/>
            </a:xfrm>
            <a:prstGeom prst="rect">
              <a:avLst/>
            </a:prstGeom>
          </p:spPr>
        </p:pic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1A30AB50-398D-4CBB-BFF1-B654AD1EDCB4}"/>
              </a:ext>
            </a:extLst>
          </p:cNvPr>
          <p:cNvGrpSpPr/>
          <p:nvPr/>
        </p:nvGrpSpPr>
        <p:grpSpPr>
          <a:xfrm>
            <a:off x="1727199" y="3783518"/>
            <a:ext cx="462512" cy="485269"/>
            <a:chOff x="1727199" y="1733550"/>
            <a:chExt cx="462512" cy="485269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F988C0D-D99A-66FB-A038-5B9F9C56B8C6}"/>
                </a:ext>
              </a:extLst>
            </p:cNvPr>
            <p:cNvSpPr/>
            <p:nvPr/>
          </p:nvSpPr>
          <p:spPr>
            <a:xfrm flipH="1">
              <a:off x="1727199" y="1733550"/>
              <a:ext cx="462512" cy="485269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EF76CA64-69C6-8965-1419-40DB0154B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135" y="1855175"/>
              <a:ext cx="300263" cy="241300"/>
            </a:xfrm>
            <a:prstGeom prst="rect">
              <a:avLst/>
            </a:prstGeom>
          </p:spPr>
        </p:pic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D574BE49-0F00-C048-387D-EB3B41B01C03}"/>
              </a:ext>
            </a:extLst>
          </p:cNvPr>
          <p:cNvGrpSpPr/>
          <p:nvPr/>
        </p:nvGrpSpPr>
        <p:grpSpPr>
          <a:xfrm>
            <a:off x="1727199" y="4515191"/>
            <a:ext cx="462512" cy="485269"/>
            <a:chOff x="1727199" y="1733550"/>
            <a:chExt cx="462512" cy="485269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D75F9E5-FD72-0A52-87B3-1A80551B99EF}"/>
                </a:ext>
              </a:extLst>
            </p:cNvPr>
            <p:cNvSpPr/>
            <p:nvPr/>
          </p:nvSpPr>
          <p:spPr>
            <a:xfrm flipH="1">
              <a:off x="1727199" y="1733550"/>
              <a:ext cx="462512" cy="485269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E6D9C478-77CB-70D0-406C-AE041B9FA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135" y="1855175"/>
              <a:ext cx="300263" cy="241300"/>
            </a:xfrm>
            <a:prstGeom prst="rect">
              <a:avLst/>
            </a:prstGeom>
          </p:spPr>
        </p:pic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9E216318-AF40-6D64-4996-5F9D93B0D4DA}"/>
              </a:ext>
            </a:extLst>
          </p:cNvPr>
          <p:cNvSpPr/>
          <p:nvPr/>
        </p:nvSpPr>
        <p:spPr>
          <a:xfrm flipH="1">
            <a:off x="2375266" y="2433179"/>
            <a:ext cx="1099488" cy="512819"/>
          </a:xfrm>
          <a:prstGeom prst="rect">
            <a:avLst/>
          </a:prstGeom>
          <a:solidFill>
            <a:srgbClr val="CC99FF"/>
          </a:solidFill>
          <a:ln w="28575"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92473FF-E9A8-AB41-84DA-F3CBC93E69FD}"/>
              </a:ext>
            </a:extLst>
          </p:cNvPr>
          <p:cNvSpPr/>
          <p:nvPr/>
        </p:nvSpPr>
        <p:spPr>
          <a:xfrm flipH="1">
            <a:off x="2375266" y="3759199"/>
            <a:ext cx="1099488" cy="538461"/>
          </a:xfrm>
          <a:prstGeom prst="rect">
            <a:avLst/>
          </a:prstGeom>
          <a:solidFill>
            <a:srgbClr val="CC99FF"/>
          </a:solidFill>
          <a:ln w="28575"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56003626-0C18-2F6F-1187-552C52F01579}"/>
              </a:ext>
            </a:extLst>
          </p:cNvPr>
          <p:cNvSpPr/>
          <p:nvPr/>
        </p:nvSpPr>
        <p:spPr>
          <a:xfrm flipH="1">
            <a:off x="2375266" y="4479202"/>
            <a:ext cx="1099488" cy="549998"/>
          </a:xfrm>
          <a:prstGeom prst="rect">
            <a:avLst/>
          </a:prstGeom>
          <a:solidFill>
            <a:srgbClr val="CC99FF"/>
          </a:solidFill>
          <a:ln w="28575"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42EE4B5E-97CA-59DE-A90C-F2E02C5DF4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66" y="1770191"/>
            <a:ext cx="1098550" cy="445033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104C9F2A-573E-168E-2955-275156F45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198" y="2471867"/>
            <a:ext cx="1098550" cy="445033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AD0D38FF-5750-4F59-E273-7B09E36E5B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92" y="4538431"/>
            <a:ext cx="1098550" cy="43879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6D1321A3-8642-3A2E-D1EC-8EC7E6D63A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71" y="3864986"/>
            <a:ext cx="1108408" cy="375317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8ED3FE0F-033A-53F7-227B-F153B2399D0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0"/>
          <a:stretch/>
        </p:blipFill>
        <p:spPr>
          <a:xfrm>
            <a:off x="10949536" y="1720850"/>
            <a:ext cx="593713" cy="553493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F52BEB2E-B102-33D6-BE0E-D38495B65C8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0"/>
          <a:stretch/>
        </p:blipFill>
        <p:spPr>
          <a:xfrm>
            <a:off x="10949536" y="2412841"/>
            <a:ext cx="593713" cy="553493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317AC53D-B3BF-1AA3-DBE7-BDD24E5597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0"/>
          <a:stretch/>
        </p:blipFill>
        <p:spPr>
          <a:xfrm>
            <a:off x="10949536" y="3740641"/>
            <a:ext cx="593713" cy="553493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0487BC4D-BC31-AC2F-CF8E-576319B392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0"/>
          <a:stretch/>
        </p:blipFill>
        <p:spPr>
          <a:xfrm>
            <a:off x="10949536" y="4462029"/>
            <a:ext cx="593713" cy="553493"/>
          </a:xfrm>
          <a:prstGeom prst="rect">
            <a:avLst/>
          </a:prstGeom>
        </p:spPr>
      </p:pic>
      <p:sp>
        <p:nvSpPr>
          <p:cNvPr id="109" name="文本框 108">
            <a:extLst>
              <a:ext uri="{FF2B5EF4-FFF2-40B4-BE49-F238E27FC236}">
                <a16:creationId xmlns:a16="http://schemas.microsoft.com/office/drawing/2014/main" id="{08DD445A-AD7B-0321-8E9B-ECB470048A84}"/>
              </a:ext>
            </a:extLst>
          </p:cNvPr>
          <p:cNvSpPr txBox="1"/>
          <p:nvPr/>
        </p:nvSpPr>
        <p:spPr>
          <a:xfrm>
            <a:off x="11016700" y="3102110"/>
            <a:ext cx="830997" cy="3438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6440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4C276B-82F8-91A1-E71E-82D0EA67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4" y="895350"/>
            <a:ext cx="10666732" cy="40037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73821A-38DA-79E2-3332-35F62DE5F43D}"/>
              </a:ext>
            </a:extLst>
          </p:cNvPr>
          <p:cNvSpPr txBox="1"/>
          <p:nvPr/>
        </p:nvSpPr>
        <p:spPr>
          <a:xfrm>
            <a:off x="1898650" y="5207021"/>
            <a:ext cx="144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EDA714-70C5-D04F-D331-7DE034E8FFE1}"/>
              </a:ext>
            </a:extLst>
          </p:cNvPr>
          <p:cNvSpPr txBox="1"/>
          <p:nvPr/>
        </p:nvSpPr>
        <p:spPr>
          <a:xfrm>
            <a:off x="6267450" y="781050"/>
            <a:ext cx="299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stackable variational layer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4D90CA-E4C9-F893-04B5-3BCAEB370AE6}"/>
              </a:ext>
            </a:extLst>
          </p:cNvPr>
          <p:cNvSpPr txBox="1"/>
          <p:nvPr/>
        </p:nvSpPr>
        <p:spPr>
          <a:xfrm>
            <a:off x="5613400" y="5207021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 gates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D66D93-31CA-33F9-629A-9A2D2547ABD8}"/>
              </a:ext>
            </a:extLst>
          </p:cNvPr>
          <p:cNvSpPr/>
          <p:nvPr/>
        </p:nvSpPr>
        <p:spPr>
          <a:xfrm>
            <a:off x="1409700" y="1422400"/>
            <a:ext cx="2019300" cy="364812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72BB63-4FFA-EA66-600D-997E6B3B64D5}"/>
              </a:ext>
            </a:extLst>
          </p:cNvPr>
          <p:cNvSpPr/>
          <p:nvPr/>
        </p:nvSpPr>
        <p:spPr>
          <a:xfrm>
            <a:off x="3517900" y="781050"/>
            <a:ext cx="6838950" cy="44577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2E6661-EC84-E9F3-4A80-386F44F99B9F}"/>
              </a:ext>
            </a:extLst>
          </p:cNvPr>
          <p:cNvSpPr/>
          <p:nvPr/>
        </p:nvSpPr>
        <p:spPr>
          <a:xfrm>
            <a:off x="10464166" y="1422400"/>
            <a:ext cx="838834" cy="364812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F4C4C1-83BB-873B-E4EB-9EB3E0BDF932}"/>
              </a:ext>
            </a:extLst>
          </p:cNvPr>
          <p:cNvSpPr txBox="1"/>
          <p:nvPr/>
        </p:nvSpPr>
        <p:spPr>
          <a:xfrm>
            <a:off x="10118725" y="5207021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0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6FD23E7-15F5-E544-865E-50511F1DEF74}"/>
              </a:ext>
            </a:extLst>
          </p:cNvPr>
          <p:cNvGrpSpPr/>
          <p:nvPr/>
        </p:nvGrpSpPr>
        <p:grpSpPr>
          <a:xfrm>
            <a:off x="-210305" y="1301750"/>
            <a:ext cx="12902392" cy="4540249"/>
            <a:chOff x="-210305" y="1301750"/>
            <a:chExt cx="12902392" cy="454024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D735C76-3C97-00AD-D611-0D830B6C5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160"/>
            <a:stretch/>
          </p:blipFill>
          <p:spPr>
            <a:xfrm>
              <a:off x="2089877" y="1460500"/>
              <a:ext cx="8012246" cy="366274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8DE07FD-DC9B-43A7-843E-E2A668CD9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485"/>
            <a:stretch/>
          </p:blipFill>
          <p:spPr>
            <a:xfrm>
              <a:off x="-210305" y="1403350"/>
              <a:ext cx="2207222" cy="443864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80DF9D2-F168-F6CF-5BF0-9E1B8A654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720"/>
            <a:stretch/>
          </p:blipFill>
          <p:spPr>
            <a:xfrm>
              <a:off x="10220482" y="1593348"/>
              <a:ext cx="2471605" cy="4033258"/>
            </a:xfrm>
            <a:prstGeom prst="rect">
              <a:avLst/>
            </a:prstGeom>
          </p:spPr>
        </p:pic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EA55FBC-4A0A-444F-42EA-35B90DE96119}"/>
                </a:ext>
              </a:extLst>
            </p:cNvPr>
            <p:cNvSpPr/>
            <p:nvPr/>
          </p:nvSpPr>
          <p:spPr>
            <a:xfrm>
              <a:off x="1996916" y="1301750"/>
              <a:ext cx="8198165" cy="3821497"/>
            </a:xfrm>
            <a:prstGeom prst="roundRect">
              <a:avLst>
                <a:gd name="adj" fmla="val 7102"/>
              </a:avLst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4170902-C9C4-8FB4-A578-3BD0FCFAF424}"/>
                </a:ext>
              </a:extLst>
            </p:cNvPr>
            <p:cNvSpPr txBox="1"/>
            <p:nvPr/>
          </p:nvSpPr>
          <p:spPr>
            <a:xfrm>
              <a:off x="4488460" y="5197445"/>
              <a:ext cx="383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Variational Quantum Circuit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C1FDD7-AFF9-4763-B583-31150498995F}"/>
              </a:ext>
            </a:extLst>
          </p:cNvPr>
          <p:cNvGrpSpPr/>
          <p:nvPr/>
        </p:nvGrpSpPr>
        <p:grpSpPr>
          <a:xfrm>
            <a:off x="-19634693" y="-4920343"/>
            <a:ext cx="38194181" cy="13440228"/>
            <a:chOff x="-210305" y="1301750"/>
            <a:chExt cx="12902392" cy="454024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44EFC64-5BA2-3A9B-6586-0F266A8B4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160"/>
            <a:stretch/>
          </p:blipFill>
          <p:spPr>
            <a:xfrm>
              <a:off x="2089877" y="1460500"/>
              <a:ext cx="8012246" cy="366274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2807F0F-4C5B-0F72-10FB-B57B3D4D7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485"/>
            <a:stretch/>
          </p:blipFill>
          <p:spPr>
            <a:xfrm>
              <a:off x="-210305" y="1403350"/>
              <a:ext cx="2207222" cy="44386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A6ABE8A-97DD-6A57-12F6-7DC0C9033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720"/>
            <a:stretch/>
          </p:blipFill>
          <p:spPr>
            <a:xfrm>
              <a:off x="10220482" y="1593348"/>
              <a:ext cx="2471605" cy="4033258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B3A2921-DC9E-B3C7-050D-52D288461AA4}"/>
                </a:ext>
              </a:extLst>
            </p:cNvPr>
            <p:cNvSpPr/>
            <p:nvPr/>
          </p:nvSpPr>
          <p:spPr>
            <a:xfrm>
              <a:off x="1996916" y="1301750"/>
              <a:ext cx="8198165" cy="3821497"/>
            </a:xfrm>
            <a:prstGeom prst="roundRect">
              <a:avLst>
                <a:gd name="adj" fmla="val 7102"/>
              </a:avLst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3ACA7B-6263-F57A-FAEE-DC3E51F9EBDA}"/>
                </a:ext>
              </a:extLst>
            </p:cNvPr>
            <p:cNvSpPr txBox="1"/>
            <p:nvPr/>
          </p:nvSpPr>
          <p:spPr>
            <a:xfrm>
              <a:off x="4520635" y="5197445"/>
              <a:ext cx="3835400" cy="28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Variational Quantum Circuit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640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ACD23D-99F5-D8EC-D9E8-AD7E1481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962"/>
            <a:ext cx="12192000" cy="43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52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12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497EE0C-C6A0-D9B9-1734-34A7BF2F45F0}"/>
              </a:ext>
            </a:extLst>
          </p:cNvPr>
          <p:cNvGrpSpPr/>
          <p:nvPr/>
        </p:nvGrpSpPr>
        <p:grpSpPr>
          <a:xfrm>
            <a:off x="-57151" y="1130300"/>
            <a:ext cx="12280056" cy="4597400"/>
            <a:chOff x="-57151" y="1130300"/>
            <a:chExt cx="12280056" cy="4597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1ACA8CA-A852-8A70-643C-C72345533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107"/>
            <a:stretch/>
          </p:blipFill>
          <p:spPr>
            <a:xfrm>
              <a:off x="-57151" y="1130300"/>
              <a:ext cx="12280056" cy="16446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EB12029-A537-E077-0313-9FDE58271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2867303"/>
              <a:ext cx="12099292" cy="2860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204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34C5AE-7290-4705-62E9-C32DFA064BAB}"/>
              </a:ext>
            </a:extLst>
          </p:cNvPr>
          <p:cNvGrpSpPr/>
          <p:nvPr/>
        </p:nvGrpSpPr>
        <p:grpSpPr>
          <a:xfrm>
            <a:off x="-57151" y="1130300"/>
            <a:ext cx="12280056" cy="4597400"/>
            <a:chOff x="-57151" y="1130300"/>
            <a:chExt cx="12280056" cy="45974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D3DD108-2029-CB58-170D-A1764BD843D6}"/>
                </a:ext>
              </a:extLst>
            </p:cNvPr>
            <p:cNvGrpSpPr/>
            <p:nvPr/>
          </p:nvGrpSpPr>
          <p:grpSpPr>
            <a:xfrm>
              <a:off x="-57151" y="1130300"/>
              <a:ext cx="12280056" cy="4597400"/>
              <a:chOff x="-57151" y="1130300"/>
              <a:chExt cx="12280056" cy="45974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D4E968F-DE99-D988-7AB3-33BAAB3921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9107"/>
              <a:stretch/>
            </p:blipFill>
            <p:spPr>
              <a:xfrm>
                <a:off x="-57151" y="1130300"/>
                <a:ext cx="12280056" cy="164465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FBFCAEB9-5960-A593-85F4-818A4F4A6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" y="2867303"/>
                <a:ext cx="12099292" cy="2860397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FB4349D-8690-3D28-AD1C-FED7787310CC}"/>
                </a:ext>
              </a:extLst>
            </p:cNvPr>
            <p:cNvSpPr/>
            <p:nvPr/>
          </p:nvSpPr>
          <p:spPr>
            <a:xfrm>
              <a:off x="482600" y="2899053"/>
              <a:ext cx="5384800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A022F5-C60E-4879-815D-2D9F62774023}"/>
                </a:ext>
              </a:extLst>
            </p:cNvPr>
            <p:cNvSpPr/>
            <p:nvPr/>
          </p:nvSpPr>
          <p:spPr>
            <a:xfrm>
              <a:off x="6845299" y="2908300"/>
              <a:ext cx="5330193" cy="117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0478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B5A4649-F231-D844-B306-F190A6C7C8FD}"/>
              </a:ext>
            </a:extLst>
          </p:cNvPr>
          <p:cNvGrpSpPr/>
          <p:nvPr/>
        </p:nvGrpSpPr>
        <p:grpSpPr>
          <a:xfrm>
            <a:off x="552964" y="546100"/>
            <a:ext cx="10940535" cy="4101343"/>
            <a:chOff x="552964" y="546100"/>
            <a:chExt cx="10940535" cy="410134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061FB6A-090B-2176-0C46-1E4EC7937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964" y="546100"/>
              <a:ext cx="10940535" cy="410134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9C058A3-E6B6-D7D9-368A-36FBB5206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6849" y="1917699"/>
              <a:ext cx="472481" cy="35969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65812F1-478E-AFF0-C2F2-8168F13B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599" y="1917699"/>
              <a:ext cx="472481" cy="35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86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FDA1860-CC17-2897-EDE5-2D2E80661923}"/>
              </a:ext>
            </a:extLst>
          </p:cNvPr>
          <p:cNvGrpSpPr/>
          <p:nvPr/>
        </p:nvGrpSpPr>
        <p:grpSpPr>
          <a:xfrm>
            <a:off x="627414" y="1380566"/>
            <a:ext cx="11132786" cy="4486221"/>
            <a:chOff x="627414" y="1380566"/>
            <a:chExt cx="11132786" cy="448622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0989799-4FC5-0EAB-BD31-F0922B7E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414" y="1380566"/>
              <a:ext cx="10937172" cy="4096867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6E7F641-1B3B-A72B-7FFD-B89687470A56}"/>
                </a:ext>
              </a:extLst>
            </p:cNvPr>
            <p:cNvSpPr txBox="1"/>
            <p:nvPr/>
          </p:nvSpPr>
          <p:spPr>
            <a:xfrm>
              <a:off x="2660650" y="5528233"/>
              <a:ext cx="3429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Test data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94FBBC3-06BF-0EFB-0059-C32CD89CB6F6}"/>
                </a:ext>
              </a:extLst>
            </p:cNvPr>
            <p:cNvSpPr txBox="1"/>
            <p:nvPr/>
          </p:nvSpPr>
          <p:spPr>
            <a:xfrm>
              <a:off x="8331200" y="5528233"/>
              <a:ext cx="3429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Learning results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73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DB2682-ABA7-C930-CBFC-D29A65B8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0" y="3429000"/>
            <a:ext cx="235405" cy="2434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0F37C1-4816-BB59-E8AD-36E4D7534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59" y="3579000"/>
            <a:ext cx="241872" cy="243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E434C3-0187-A78D-A561-44A79ABF9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6" y="3729002"/>
            <a:ext cx="239716" cy="2434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5D62E-D9E5-AE20-5F85-840A307DE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61" y="3879000"/>
            <a:ext cx="244028" cy="2434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51303F-FC2B-D0D7-36F5-DC27CA53D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88" y="4029000"/>
            <a:ext cx="218806" cy="2434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3F71AD5-16CF-E0B3-FBDC-9689FA5A6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599" y="4179000"/>
            <a:ext cx="341143" cy="2434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944526-6F88-C862-36FD-2738A3BCBA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59" y="4329000"/>
            <a:ext cx="340712" cy="2434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3415DB-03A6-E599-4B65-7E1A9BC14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336" y="4479000"/>
            <a:ext cx="346856" cy="2434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877E028-A176-495D-C52D-1DE177F2B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48" y="4629000"/>
            <a:ext cx="309777" cy="2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1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F7E67EA-2D2D-2A2F-43D9-1276ABE2F7C1}"/>
              </a:ext>
            </a:extLst>
          </p:cNvPr>
          <p:cNvGrpSpPr/>
          <p:nvPr/>
        </p:nvGrpSpPr>
        <p:grpSpPr>
          <a:xfrm>
            <a:off x="-4207116" y="-1117601"/>
            <a:ext cx="20321602" cy="8094304"/>
            <a:chOff x="627414" y="1380566"/>
            <a:chExt cx="11132786" cy="443430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BDA5E2A-2BD2-0706-388A-445AB4833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414" y="1380566"/>
              <a:ext cx="10937172" cy="4096867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BD96856-59CE-DAF1-3113-01CBC881689C}"/>
                </a:ext>
              </a:extLst>
            </p:cNvPr>
            <p:cNvSpPr txBox="1"/>
            <p:nvPr/>
          </p:nvSpPr>
          <p:spPr>
            <a:xfrm>
              <a:off x="2660650" y="5528233"/>
              <a:ext cx="3429000" cy="286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Test data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68FC8CE-AAAA-4DBD-85B5-3CB7696EBD63}"/>
                </a:ext>
              </a:extLst>
            </p:cNvPr>
            <p:cNvSpPr txBox="1"/>
            <p:nvPr/>
          </p:nvSpPr>
          <p:spPr>
            <a:xfrm>
              <a:off x="8331200" y="5528233"/>
              <a:ext cx="3429000" cy="286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Learning results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997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AD7265-BE8D-4BEF-75F4-62B03EFC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9" y="1145850"/>
            <a:ext cx="11132261" cy="45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15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495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9E13D5-0220-46A4-0F1C-8F6CAA2B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73" y="0"/>
            <a:ext cx="7157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4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317A2F-1FDF-9924-85B7-C6C80408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39" y="0"/>
            <a:ext cx="743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0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06C869-A981-DA08-8E73-204BDED1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25" y="0"/>
            <a:ext cx="7323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97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AB0F49-8FEC-1BA4-2313-6B7C7F9F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137" y="0"/>
            <a:ext cx="730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21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5CE223-83BB-D2D3-A888-62184334D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2" y="0"/>
            <a:ext cx="725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69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C61405-5241-9BC0-1383-F3833D32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63" y="0"/>
            <a:ext cx="7129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3B9EA3-07FA-12B6-E5C0-48F94FFC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84" y="0"/>
            <a:ext cx="734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9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737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9E5C25-CB20-6DAA-CEA1-60F4A583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7" y="0"/>
            <a:ext cx="734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85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E581B4-8925-0B7A-E0D7-DD0642FD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70" y="0"/>
            <a:ext cx="7443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519B2752-E1B8-830F-71A6-2305A16C6350}"/>
              </a:ext>
            </a:extLst>
          </p:cNvPr>
          <p:cNvGrpSpPr/>
          <p:nvPr/>
        </p:nvGrpSpPr>
        <p:grpSpPr>
          <a:xfrm>
            <a:off x="-1043803" y="-2972492"/>
            <a:ext cx="14279606" cy="12802984"/>
            <a:chOff x="1613663" y="-355413"/>
            <a:chExt cx="8507600" cy="76278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A2337C1-A9C7-F6D9-4448-8A43FA6B3CB3}"/>
                </a:ext>
              </a:extLst>
            </p:cNvPr>
            <p:cNvSpPr/>
            <p:nvPr/>
          </p:nvSpPr>
          <p:spPr>
            <a:xfrm>
              <a:off x="1698171" y="-348000"/>
              <a:ext cx="8423092" cy="762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0F65FBD-3AF2-6B24-DCA2-9D3DA26D77A3}"/>
                </a:ext>
              </a:extLst>
            </p:cNvPr>
            <p:cNvGrpSpPr/>
            <p:nvPr/>
          </p:nvGrpSpPr>
          <p:grpSpPr>
            <a:xfrm>
              <a:off x="1613663" y="-355413"/>
              <a:ext cx="8507600" cy="7627848"/>
              <a:chOff x="2411949" y="-362826"/>
              <a:chExt cx="8507600" cy="7627848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A7551711-A30D-D3CE-C1CC-963193822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6903" y="-362826"/>
                <a:ext cx="2240160" cy="2146376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DFC93DC1-9EC6-992A-898B-E27760190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7337" y="-362826"/>
                <a:ext cx="2326312" cy="2146376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7CAF547-88F9-0FF4-0EF3-28568C754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3923" y="-355413"/>
                <a:ext cx="2292144" cy="2146376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62764A2-CDCA-4535-7232-73AFFAFA9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8538" y="2222690"/>
                <a:ext cx="2287754" cy="2146376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693BAB1-7CB8-5471-D15F-8C01E1E14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98888" y="2222690"/>
                <a:ext cx="2269211" cy="2146376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2D1BF07-4ED2-562D-D847-D9F4E4E5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3315" y="2222690"/>
                <a:ext cx="2231465" cy="2146376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BFFFD16-CE72-4E9D-58BD-5D93B924F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1325" y="4808206"/>
                <a:ext cx="2298617" cy="2146376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B32C073-349C-A9F1-6930-7802CE5B7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86188" y="4790450"/>
                <a:ext cx="2298921" cy="2146376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B656AD1-1752-3F28-A87D-0868D64CF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9815" y="4790450"/>
                <a:ext cx="2329734" cy="214637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B0E4258F-6DD3-3B37-B369-0E89866FE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143" y="1872450"/>
                <a:ext cx="217764" cy="231605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C179721E-8959-EAEE-3E86-4AF3B2800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390" y="4481350"/>
                <a:ext cx="341805" cy="183183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AAED10D6-8424-1E35-882D-6057E624A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7199" y="1901760"/>
                <a:ext cx="650864" cy="199195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A5F531CB-FA43-FE11-5599-619471436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715" y="1835336"/>
                <a:ext cx="735953" cy="33849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0F29A07E-9225-9714-F3C2-3671336EE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2109" y="4456570"/>
                <a:ext cx="735954" cy="193053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AE5160EF-CB06-F4AA-3B8B-13677D10B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7464" y="4418608"/>
                <a:ext cx="735953" cy="283887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61E14670-5C94-007E-9351-66EE9DB88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2111" y="7022742"/>
                <a:ext cx="735955" cy="186159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52D05231-8FE3-A706-ED89-3AB570B28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8066" y="6979982"/>
                <a:ext cx="735953" cy="285040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B3858096-BD31-CC7A-BA2C-6394BD1CD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390" y="7022801"/>
                <a:ext cx="341805" cy="183183"/>
              </a:xfrm>
              <a:prstGeom prst="rect">
                <a:avLst/>
              </a:prstGeom>
            </p:spPr>
          </p:pic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4D64BB0-6506-F8A0-2745-695D5C093831}"/>
                  </a:ext>
                </a:extLst>
              </p:cNvPr>
              <p:cNvSpPr txBox="1"/>
              <p:nvPr/>
            </p:nvSpPr>
            <p:spPr>
              <a:xfrm>
                <a:off x="2411949" y="733452"/>
                <a:ext cx="552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517803B-F651-D61D-751C-AB8413C2C2AA}"/>
                  </a:ext>
                </a:extLst>
              </p:cNvPr>
              <p:cNvSpPr txBox="1"/>
              <p:nvPr/>
            </p:nvSpPr>
            <p:spPr>
              <a:xfrm>
                <a:off x="2411949" y="3275111"/>
                <a:ext cx="552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2AC6B6B-2D68-24CE-47DA-80D678383B74}"/>
                  </a:ext>
                </a:extLst>
              </p:cNvPr>
              <p:cNvSpPr txBox="1"/>
              <p:nvPr/>
            </p:nvSpPr>
            <p:spPr>
              <a:xfrm>
                <a:off x="2411949" y="5816770"/>
                <a:ext cx="552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9366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641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C63A53F-B680-4937-46F7-DE8665A1EF3A}"/>
              </a:ext>
            </a:extLst>
          </p:cNvPr>
          <p:cNvGrpSpPr/>
          <p:nvPr/>
        </p:nvGrpSpPr>
        <p:grpSpPr>
          <a:xfrm>
            <a:off x="-1892300" y="-355600"/>
            <a:ext cx="15586006" cy="6718300"/>
            <a:chOff x="400050" y="596900"/>
            <a:chExt cx="8794750" cy="379095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C89B457-F190-77CA-6BDF-B4A9F2F7281D}"/>
                </a:ext>
              </a:extLst>
            </p:cNvPr>
            <p:cNvSpPr/>
            <p:nvPr/>
          </p:nvSpPr>
          <p:spPr>
            <a:xfrm>
              <a:off x="400050" y="596900"/>
              <a:ext cx="8794750" cy="3790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E0AE634-B9D3-358C-7731-440DC1C45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77" y="665730"/>
              <a:ext cx="5165747" cy="372212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12738F6-F8A0-15E8-760A-E5E34277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449" y="1079749"/>
              <a:ext cx="1250701" cy="1250701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47D32E3-C8E4-4300-B934-5561D72E59AD}"/>
                </a:ext>
              </a:extLst>
            </p:cNvPr>
            <p:cNvGrpSpPr/>
            <p:nvPr/>
          </p:nvGrpSpPr>
          <p:grpSpPr>
            <a:xfrm>
              <a:off x="5791201" y="946857"/>
              <a:ext cx="3295650" cy="2961568"/>
              <a:chOff x="5727701" y="946857"/>
              <a:chExt cx="3295650" cy="2961568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96DB8ADF-4E3D-610D-78B4-A0148C4C60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68" t="18981" r="2455" b="12772"/>
              <a:stretch/>
            </p:blipFill>
            <p:spPr>
              <a:xfrm>
                <a:off x="6038850" y="946857"/>
                <a:ext cx="2412186" cy="1516484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696CC0CB-2468-14A9-79D7-4737B6938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7701" y="2949575"/>
                <a:ext cx="3295650" cy="958850"/>
              </a:xfrm>
              <a:prstGeom prst="rect">
                <a:avLst/>
              </a:prstGeom>
            </p:spPr>
          </p:pic>
          <p:sp>
            <p:nvSpPr>
              <p:cNvPr id="16" name="箭头: 下 15">
                <a:extLst>
                  <a:ext uri="{FF2B5EF4-FFF2-40B4-BE49-F238E27FC236}">
                    <a16:creationId xmlns:a16="http://schemas.microsoft.com/office/drawing/2014/main" id="{DA3A2567-0715-A865-507D-C24CD250CD97}"/>
                  </a:ext>
                </a:extLst>
              </p:cNvPr>
              <p:cNvSpPr/>
              <p:nvPr/>
            </p:nvSpPr>
            <p:spPr>
              <a:xfrm rot="10800000">
                <a:off x="7791450" y="2571749"/>
                <a:ext cx="184150" cy="377825"/>
              </a:xfrm>
              <a:prstGeom prst="downArrow">
                <a:avLst>
                  <a:gd name="adj1" fmla="val 30000"/>
                  <a:gd name="adj2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4751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948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73776" y="1383324"/>
            <a:ext cx="7308072" cy="2583443"/>
            <a:chOff x="412718" y="1930401"/>
            <a:chExt cx="7308072" cy="2583443"/>
          </a:xfrm>
        </p:grpSpPr>
        <p:grpSp>
          <p:nvGrpSpPr>
            <p:cNvPr id="2" name="组合 1"/>
            <p:cNvGrpSpPr/>
            <p:nvPr/>
          </p:nvGrpSpPr>
          <p:grpSpPr>
            <a:xfrm>
              <a:off x="412718" y="1930401"/>
              <a:ext cx="7268627" cy="434212"/>
              <a:chOff x="1975794" y="1070708"/>
              <a:chExt cx="7268627" cy="434212"/>
            </a:xfrm>
          </p:grpSpPr>
          <p:cxnSp>
            <p:nvCxnSpPr>
              <p:cNvPr id="3" name="直接连接符 2"/>
              <p:cNvCxnSpPr>
                <a:cxnSpLocks/>
              </p:cNvCxnSpPr>
              <p:nvPr/>
            </p:nvCxnSpPr>
            <p:spPr>
              <a:xfrm>
                <a:off x="2493108" y="1266092"/>
                <a:ext cx="6751313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07070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5" name="组合 4"/>
            <p:cNvGrpSpPr/>
            <p:nvPr/>
          </p:nvGrpSpPr>
          <p:grpSpPr>
            <a:xfrm>
              <a:off x="412718" y="2625971"/>
              <a:ext cx="7268627" cy="434212"/>
              <a:chOff x="1975794" y="1766278"/>
              <a:chExt cx="7268627" cy="434212"/>
            </a:xfrm>
          </p:grpSpPr>
          <p:cxnSp>
            <p:nvCxnSpPr>
              <p:cNvPr id="6" name="直接连接符 5"/>
              <p:cNvCxnSpPr>
                <a:cxnSpLocks/>
              </p:cNvCxnSpPr>
              <p:nvPr/>
            </p:nvCxnSpPr>
            <p:spPr>
              <a:xfrm>
                <a:off x="2493108" y="1985107"/>
                <a:ext cx="6751313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76627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412718" y="4079632"/>
              <a:ext cx="7181948" cy="434212"/>
              <a:chOff x="1975794" y="3610708"/>
              <a:chExt cx="7181948" cy="434212"/>
            </a:xfrm>
          </p:grpSpPr>
          <p:cxnSp>
            <p:nvCxnSpPr>
              <p:cNvPr id="9" name="直接连接符 8"/>
              <p:cNvCxnSpPr>
                <a:cxnSpLocks/>
              </p:cNvCxnSpPr>
              <p:nvPr/>
            </p:nvCxnSpPr>
            <p:spPr>
              <a:xfrm>
                <a:off x="2493108" y="3837354"/>
                <a:ext cx="6664634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361070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412718" y="3352802"/>
              <a:ext cx="7308072" cy="434212"/>
              <a:chOff x="1975794" y="1766278"/>
              <a:chExt cx="7308072" cy="434212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>
                <a:off x="2493108" y="1985107"/>
                <a:ext cx="6790758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766278"/>
                <a:ext cx="434212" cy="434212"/>
              </a:xfrm>
              <a:prstGeom prst="rect">
                <a:avLst/>
              </a:prstGeom>
            </p:spPr>
          </p:pic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BE7C12A-B959-3D87-DC1B-FDE92E487660}"/>
              </a:ext>
            </a:extLst>
          </p:cNvPr>
          <p:cNvGrpSpPr/>
          <p:nvPr/>
        </p:nvGrpSpPr>
        <p:grpSpPr>
          <a:xfrm>
            <a:off x="1578453" y="1266552"/>
            <a:ext cx="1117474" cy="2700215"/>
            <a:chOff x="649743" y="1266552"/>
            <a:chExt cx="1117474" cy="2700215"/>
          </a:xfrm>
        </p:grpSpPr>
        <p:sp>
          <p:nvSpPr>
            <p:cNvPr id="17" name="矩形 16"/>
            <p:cNvSpPr/>
            <p:nvPr/>
          </p:nvSpPr>
          <p:spPr>
            <a:xfrm>
              <a:off x="968070" y="1266552"/>
              <a:ext cx="799147" cy="2700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A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9743" y="1873487"/>
              <a:ext cx="1107996" cy="152370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spc="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编码层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2955604" y="1102238"/>
            <a:ext cx="4776238" cy="3102707"/>
          </a:xfrm>
          <a:prstGeom prst="rect">
            <a:avLst/>
          </a:prstGeom>
          <a:noFill/>
          <a:ln w="28575">
            <a:solidFill>
              <a:srgbClr val="66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D4B1B43-596D-839B-5B41-A2CEA2E8DD7A}"/>
              </a:ext>
            </a:extLst>
          </p:cNvPr>
          <p:cNvGrpSpPr/>
          <p:nvPr/>
        </p:nvGrpSpPr>
        <p:grpSpPr>
          <a:xfrm>
            <a:off x="4143619" y="1302389"/>
            <a:ext cx="2399107" cy="2753797"/>
            <a:chOff x="4112089" y="1302389"/>
            <a:chExt cx="2399107" cy="2753797"/>
          </a:xfrm>
        </p:grpSpPr>
        <p:sp>
          <p:nvSpPr>
            <p:cNvPr id="19" name="矩形 18"/>
            <p:cNvSpPr/>
            <p:nvPr/>
          </p:nvSpPr>
          <p:spPr>
            <a:xfrm>
              <a:off x="4112089" y="1302389"/>
              <a:ext cx="602822" cy="1307951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908374" y="2748235"/>
              <a:ext cx="602822" cy="1307951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5002260" y="1956364"/>
              <a:ext cx="602822" cy="1307951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6814489" y="1302390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0" t="-4160" r="34272" b="-11692"/>
          <a:stretch/>
        </p:blipFill>
        <p:spPr>
          <a:xfrm>
            <a:off x="5208739" y="2474978"/>
            <a:ext cx="343135" cy="372605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6814489" y="2029221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814489" y="2732604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14489" y="3482880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3" t="-5769" r="22889" b="-10083"/>
          <a:stretch/>
        </p:blipFill>
        <p:spPr>
          <a:xfrm>
            <a:off x="6084290" y="3237433"/>
            <a:ext cx="343135" cy="3726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6" t="-7378" r="10856" b="-8474"/>
          <a:stretch/>
        </p:blipFill>
        <p:spPr>
          <a:xfrm>
            <a:off x="6967776" y="1398047"/>
            <a:ext cx="343135" cy="3726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39" t="-13814" r="-686" b="-5258"/>
          <a:stretch/>
        </p:blipFill>
        <p:spPr>
          <a:xfrm>
            <a:off x="6968401" y="2115910"/>
            <a:ext cx="336378" cy="38295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4"/>
          <a:srcRect t="780"/>
          <a:stretch/>
        </p:blipFill>
        <p:spPr>
          <a:xfrm>
            <a:off x="8026023" y="1311031"/>
            <a:ext cx="591021" cy="550984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4"/>
          <a:srcRect t="780"/>
          <a:stretch/>
        </p:blipFill>
        <p:spPr>
          <a:xfrm>
            <a:off x="8026023" y="2022231"/>
            <a:ext cx="591021" cy="55098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4"/>
          <a:srcRect t="780"/>
          <a:stretch/>
        </p:blipFill>
        <p:spPr>
          <a:xfrm>
            <a:off x="8026023" y="2756875"/>
            <a:ext cx="591021" cy="55098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/>
          <a:srcRect t="780"/>
          <a:stretch/>
        </p:blipFill>
        <p:spPr>
          <a:xfrm>
            <a:off x="8026023" y="3483709"/>
            <a:ext cx="591021" cy="550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98FAE1-F26A-B71C-FA8F-378B70781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474" y="2862479"/>
            <a:ext cx="401023" cy="3166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7CF262B-CF75-8DAD-6C7C-CDA2ED553E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475" y="3598462"/>
            <a:ext cx="399760" cy="316641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610B5C1-6DFA-C730-7BBC-030DD36673CC}"/>
              </a:ext>
            </a:extLst>
          </p:cNvPr>
          <p:cNvSpPr/>
          <p:nvPr/>
        </p:nvSpPr>
        <p:spPr>
          <a:xfrm>
            <a:off x="3274274" y="1302390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0BF53AD-3827-3A0E-FB72-C1B44FF6C603}"/>
              </a:ext>
            </a:extLst>
          </p:cNvPr>
          <p:cNvSpPr/>
          <p:nvPr/>
        </p:nvSpPr>
        <p:spPr>
          <a:xfrm>
            <a:off x="3274274" y="2029221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2153681-A1A4-FBA9-8693-571C7E1ABD41}"/>
              </a:ext>
            </a:extLst>
          </p:cNvPr>
          <p:cNvSpPr/>
          <p:nvPr/>
        </p:nvSpPr>
        <p:spPr>
          <a:xfrm>
            <a:off x="3274274" y="2732604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DE270C-C180-D817-F81E-811E5A68AE2C}"/>
              </a:ext>
            </a:extLst>
          </p:cNvPr>
          <p:cNvSpPr/>
          <p:nvPr/>
        </p:nvSpPr>
        <p:spPr>
          <a:xfrm>
            <a:off x="3274274" y="3482880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3463" b="-10083"/>
          <a:stretch/>
        </p:blipFill>
        <p:spPr>
          <a:xfrm>
            <a:off x="3462167" y="1455195"/>
            <a:ext cx="312086" cy="3540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-5769" r="81755" b="-10083"/>
          <a:stretch/>
        </p:blipFill>
        <p:spPr>
          <a:xfrm>
            <a:off x="3431901" y="2132362"/>
            <a:ext cx="343135" cy="3726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7" t="-5769" r="70155" b="-10083"/>
          <a:stretch/>
        </p:blipFill>
        <p:spPr>
          <a:xfrm>
            <a:off x="3400269" y="2832159"/>
            <a:ext cx="343135" cy="3726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7" t="-7378" r="58555" b="-8474"/>
          <a:stretch/>
        </p:blipFill>
        <p:spPr>
          <a:xfrm>
            <a:off x="3400268" y="3569376"/>
            <a:ext cx="343135" cy="3726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5" t="-10596" r="46197" b="-5256"/>
          <a:stretch/>
        </p:blipFill>
        <p:spPr>
          <a:xfrm>
            <a:off x="4310193" y="1771537"/>
            <a:ext cx="343135" cy="372605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D92A6647-28BB-E3A0-93B2-AF8049ED424C}"/>
              </a:ext>
            </a:extLst>
          </p:cNvPr>
          <p:cNvSpPr txBox="1"/>
          <p:nvPr/>
        </p:nvSpPr>
        <p:spPr>
          <a:xfrm>
            <a:off x="4688315" y="589478"/>
            <a:ext cx="1395975" cy="45890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变分层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9CF1165-312F-F8A3-F7E8-764AC2D875D4}"/>
              </a:ext>
            </a:extLst>
          </p:cNvPr>
          <p:cNvSpPr txBox="1"/>
          <p:nvPr/>
        </p:nvSpPr>
        <p:spPr>
          <a:xfrm>
            <a:off x="7657736" y="589478"/>
            <a:ext cx="1395975" cy="45890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测量层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63D5119-523F-CB2C-6064-F4398FCC6A3D}"/>
              </a:ext>
            </a:extLst>
          </p:cNvPr>
          <p:cNvGrpSpPr/>
          <p:nvPr/>
        </p:nvGrpSpPr>
        <p:grpSpPr>
          <a:xfrm>
            <a:off x="5343723" y="1319186"/>
            <a:ext cx="5378012" cy="3272781"/>
            <a:chOff x="5343723" y="1319186"/>
            <a:chExt cx="5378012" cy="3272781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2AB74AE-1EF8-F84E-B88C-06AF6AFD2AAA}"/>
                </a:ext>
              </a:extLst>
            </p:cNvPr>
            <p:cNvCxnSpPr>
              <a:cxnSpLocks/>
            </p:cNvCxnSpPr>
            <p:nvPr/>
          </p:nvCxnSpPr>
          <p:spPr>
            <a:xfrm>
              <a:off x="8692054" y="1600082"/>
              <a:ext cx="11462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C72EC3B3-C7FE-C4C5-1BD7-1F8D262C7C81}"/>
                </a:ext>
              </a:extLst>
            </p:cNvPr>
            <p:cNvCxnSpPr>
              <a:cxnSpLocks/>
            </p:cNvCxnSpPr>
            <p:nvPr/>
          </p:nvCxnSpPr>
          <p:spPr>
            <a:xfrm>
              <a:off x="8692054" y="2296054"/>
              <a:ext cx="11462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10EC6FF3-624F-F080-CE74-77B0B98C072F}"/>
                </a:ext>
              </a:extLst>
            </p:cNvPr>
            <p:cNvCxnSpPr>
              <a:cxnSpLocks/>
            </p:cNvCxnSpPr>
            <p:nvPr/>
          </p:nvCxnSpPr>
          <p:spPr>
            <a:xfrm>
              <a:off x="8692054" y="3031780"/>
              <a:ext cx="11462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12C6F04-37B7-4617-DAD0-B9D1207D156B}"/>
                </a:ext>
              </a:extLst>
            </p:cNvPr>
            <p:cNvCxnSpPr>
              <a:cxnSpLocks/>
            </p:cNvCxnSpPr>
            <p:nvPr/>
          </p:nvCxnSpPr>
          <p:spPr>
            <a:xfrm>
              <a:off x="8692054" y="3759014"/>
              <a:ext cx="11462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7E8CC09-D1FF-4ACB-15FC-FA193B941C60}"/>
                </a:ext>
              </a:extLst>
            </p:cNvPr>
            <p:cNvSpPr txBox="1"/>
            <p:nvPr/>
          </p:nvSpPr>
          <p:spPr>
            <a:xfrm>
              <a:off x="5502671" y="4133059"/>
              <a:ext cx="4654950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参数更新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3E0895-586B-A436-9972-0D45287C0B23}"/>
                </a:ext>
              </a:extLst>
            </p:cNvPr>
            <p:cNvSpPr/>
            <p:nvPr/>
          </p:nvSpPr>
          <p:spPr>
            <a:xfrm>
              <a:off x="9916995" y="1319186"/>
              <a:ext cx="799147" cy="2700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1BF5F26-EA2A-A238-7A53-7B268845406F}"/>
                </a:ext>
              </a:extLst>
            </p:cNvPr>
            <p:cNvSpPr txBox="1"/>
            <p:nvPr/>
          </p:nvSpPr>
          <p:spPr>
            <a:xfrm>
              <a:off x="10075404" y="1816895"/>
              <a:ext cx="646331" cy="18311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spc="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经典计算机</a:t>
              </a:r>
            </a:p>
          </p:txBody>
        </p:sp>
        <p:cxnSp>
          <p:nvCxnSpPr>
            <p:cNvPr id="65" name="肘形连接符 17">
              <a:extLst>
                <a:ext uri="{FF2B5EF4-FFF2-40B4-BE49-F238E27FC236}">
                  <a16:creationId xmlns:a16="http://schemas.microsoft.com/office/drawing/2014/main" id="{AF612BA8-84F5-D115-EBD9-6DC55597C8E2}"/>
                </a:ext>
              </a:extLst>
            </p:cNvPr>
            <p:cNvCxnSpPr>
              <a:cxnSpLocks/>
              <a:stCxn id="71" idx="2"/>
              <a:endCxn id="20" idx="2"/>
            </p:cNvCxnSpPr>
            <p:nvPr/>
          </p:nvCxnSpPr>
          <p:spPr>
            <a:xfrm rot="5400000">
              <a:off x="7737374" y="1625750"/>
              <a:ext cx="185544" cy="4972846"/>
            </a:xfrm>
            <a:prstGeom prst="bentConnector3">
              <a:avLst>
                <a:gd name="adj1" fmla="val 319503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1631847-166D-BF2D-CF1E-423E0EB13C3E}"/>
              </a:ext>
            </a:extLst>
          </p:cNvPr>
          <p:cNvGrpSpPr/>
          <p:nvPr/>
        </p:nvGrpSpPr>
        <p:grpSpPr>
          <a:xfrm>
            <a:off x="1722770" y="1024941"/>
            <a:ext cx="275064" cy="400110"/>
            <a:chOff x="7374673" y="3826738"/>
            <a:chExt cx="275064" cy="400110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0A46F5E-A9B9-08F8-9437-2C89A4F104CF}"/>
                </a:ext>
              </a:extLst>
            </p:cNvPr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EEF3A507-4B80-8657-3629-42A1E5C4E62A}"/>
                </a:ext>
              </a:extLst>
            </p:cNvPr>
            <p:cNvSpPr txBox="1"/>
            <p:nvPr/>
          </p:nvSpPr>
          <p:spPr>
            <a:xfrm>
              <a:off x="7374673" y="3826738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a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8C43DFF-0D24-C4B2-A5AC-BF60B1FD3E6D}"/>
              </a:ext>
            </a:extLst>
          </p:cNvPr>
          <p:cNvGrpSpPr/>
          <p:nvPr/>
        </p:nvGrpSpPr>
        <p:grpSpPr>
          <a:xfrm>
            <a:off x="2801315" y="865209"/>
            <a:ext cx="275064" cy="400110"/>
            <a:chOff x="7374673" y="3849040"/>
            <a:chExt cx="275064" cy="400110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CAFC7180-F629-5BF0-BA05-BD20AD5E7629}"/>
                </a:ext>
              </a:extLst>
            </p:cNvPr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CFA200D-2090-5477-EF22-CB99071EC8C6}"/>
                </a:ext>
              </a:extLst>
            </p:cNvPr>
            <p:cNvSpPr txBox="1"/>
            <p:nvPr/>
          </p:nvSpPr>
          <p:spPr>
            <a:xfrm>
              <a:off x="7374673" y="3849040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b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0C557BC-C989-200C-2B67-56E6B90499AF}"/>
              </a:ext>
            </a:extLst>
          </p:cNvPr>
          <p:cNvGrpSpPr/>
          <p:nvPr/>
        </p:nvGrpSpPr>
        <p:grpSpPr>
          <a:xfrm>
            <a:off x="8516605" y="1041842"/>
            <a:ext cx="275064" cy="400110"/>
            <a:chOff x="7374673" y="3826738"/>
            <a:chExt cx="275064" cy="400110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0A23FAF-5AC8-18C8-A94E-58DE23254A5B}"/>
                </a:ext>
              </a:extLst>
            </p:cNvPr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BBFFC043-0D3B-C68B-8E03-219298F3FF87}"/>
                </a:ext>
              </a:extLst>
            </p:cNvPr>
            <p:cNvSpPr txBox="1"/>
            <p:nvPr/>
          </p:nvSpPr>
          <p:spPr>
            <a:xfrm>
              <a:off x="7374673" y="3826738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c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F46077F-686C-FA7F-0B94-C83BDAE59AD2}"/>
              </a:ext>
            </a:extLst>
          </p:cNvPr>
          <p:cNvGrpSpPr/>
          <p:nvPr/>
        </p:nvGrpSpPr>
        <p:grpSpPr>
          <a:xfrm>
            <a:off x="10398569" y="4145754"/>
            <a:ext cx="275064" cy="400110"/>
            <a:chOff x="7374673" y="3849040"/>
            <a:chExt cx="275064" cy="400110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20CC0E7B-A83C-BECF-7AA8-C92368C40459}"/>
                </a:ext>
              </a:extLst>
            </p:cNvPr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82CC1E2-2AAF-D724-2BEA-0464E34EB2AB}"/>
                </a:ext>
              </a:extLst>
            </p:cNvPr>
            <p:cNvSpPr txBox="1"/>
            <p:nvPr/>
          </p:nvSpPr>
          <p:spPr>
            <a:xfrm>
              <a:off x="7374673" y="3849040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d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1B9F029-92A6-D6DE-5FB4-5BC0FE3F71E3}"/>
              </a:ext>
            </a:extLst>
          </p:cNvPr>
          <p:cNvGrpSpPr/>
          <p:nvPr/>
        </p:nvGrpSpPr>
        <p:grpSpPr>
          <a:xfrm>
            <a:off x="10251191" y="3919488"/>
            <a:ext cx="130754" cy="190196"/>
            <a:chOff x="7374673" y="3849040"/>
            <a:chExt cx="275064" cy="400110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79B705D5-FEF9-16A1-2A29-AD208AC6D93D}"/>
                </a:ext>
              </a:extLst>
            </p:cNvPr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D3BC80D-E173-9592-E68D-9F696361B519}"/>
                </a:ext>
              </a:extLst>
            </p:cNvPr>
            <p:cNvSpPr txBox="1"/>
            <p:nvPr/>
          </p:nvSpPr>
          <p:spPr>
            <a:xfrm>
              <a:off x="7374673" y="3849040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156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266CE7-F90D-852B-292F-E6196B0536B6}"/>
              </a:ext>
            </a:extLst>
          </p:cNvPr>
          <p:cNvGrpSpPr/>
          <p:nvPr/>
        </p:nvGrpSpPr>
        <p:grpSpPr>
          <a:xfrm>
            <a:off x="49826" y="288897"/>
            <a:ext cx="11998579" cy="4314204"/>
            <a:chOff x="49826" y="288897"/>
            <a:chExt cx="11998579" cy="4314204"/>
          </a:xfrm>
        </p:grpSpPr>
        <p:grpSp>
          <p:nvGrpSpPr>
            <p:cNvPr id="14" name="组合 13"/>
            <p:cNvGrpSpPr/>
            <p:nvPr/>
          </p:nvGrpSpPr>
          <p:grpSpPr>
            <a:xfrm>
              <a:off x="49826" y="1383324"/>
              <a:ext cx="8706824" cy="2583443"/>
              <a:chOff x="412718" y="1930401"/>
              <a:chExt cx="8706824" cy="2583443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412718" y="1930401"/>
                <a:ext cx="8706824" cy="434212"/>
                <a:chOff x="1975794" y="1070708"/>
                <a:chExt cx="8706824" cy="434212"/>
              </a:xfrm>
            </p:grpSpPr>
            <p:cxnSp>
              <p:nvCxnSpPr>
                <p:cNvPr id="3" name="直接连接符 2"/>
                <p:cNvCxnSpPr>
                  <a:cxnSpLocks/>
                </p:cNvCxnSpPr>
                <p:nvPr/>
              </p:nvCxnSpPr>
              <p:spPr>
                <a:xfrm>
                  <a:off x="2493108" y="1266092"/>
                  <a:ext cx="818951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5794" y="1070708"/>
                  <a:ext cx="434212" cy="434212"/>
                </a:xfrm>
                <a:prstGeom prst="rect">
                  <a:avLst/>
                </a:prstGeom>
              </p:spPr>
            </p:pic>
          </p:grpSp>
          <p:grpSp>
            <p:nvGrpSpPr>
              <p:cNvPr id="5" name="组合 4"/>
              <p:cNvGrpSpPr/>
              <p:nvPr/>
            </p:nvGrpSpPr>
            <p:grpSpPr>
              <a:xfrm>
                <a:off x="412718" y="2625971"/>
                <a:ext cx="8706824" cy="434212"/>
                <a:chOff x="1975794" y="1766278"/>
                <a:chExt cx="8706824" cy="434212"/>
              </a:xfrm>
            </p:grpSpPr>
            <p:cxnSp>
              <p:nvCxnSpPr>
                <p:cNvPr id="6" name="直接连接符 5"/>
                <p:cNvCxnSpPr>
                  <a:cxnSpLocks/>
                </p:cNvCxnSpPr>
                <p:nvPr/>
              </p:nvCxnSpPr>
              <p:spPr>
                <a:xfrm>
                  <a:off x="2493108" y="1985107"/>
                  <a:ext cx="818951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5794" y="1766278"/>
                  <a:ext cx="434212" cy="434212"/>
                </a:xfrm>
                <a:prstGeom prst="rect">
                  <a:avLst/>
                </a:prstGeom>
              </p:spPr>
            </p:pic>
          </p:grpSp>
          <p:grpSp>
            <p:nvGrpSpPr>
              <p:cNvPr id="8" name="组合 7"/>
              <p:cNvGrpSpPr/>
              <p:nvPr/>
            </p:nvGrpSpPr>
            <p:grpSpPr>
              <a:xfrm>
                <a:off x="412718" y="4079632"/>
                <a:ext cx="8662374" cy="434212"/>
                <a:chOff x="1975794" y="3610708"/>
                <a:chExt cx="8662374" cy="434212"/>
              </a:xfrm>
            </p:grpSpPr>
            <p:cxnSp>
              <p:nvCxnSpPr>
                <p:cNvPr id="9" name="直接连接符 8"/>
                <p:cNvCxnSpPr>
                  <a:cxnSpLocks/>
                </p:cNvCxnSpPr>
                <p:nvPr/>
              </p:nvCxnSpPr>
              <p:spPr>
                <a:xfrm>
                  <a:off x="2493108" y="3837354"/>
                  <a:ext cx="814506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5794" y="3610708"/>
                  <a:ext cx="434212" cy="434212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组合 10"/>
              <p:cNvGrpSpPr/>
              <p:nvPr/>
            </p:nvGrpSpPr>
            <p:grpSpPr>
              <a:xfrm>
                <a:off x="412718" y="3352802"/>
                <a:ext cx="8662374" cy="434212"/>
                <a:chOff x="1975794" y="1766278"/>
                <a:chExt cx="8662374" cy="434212"/>
              </a:xfrm>
            </p:grpSpPr>
            <p:cxnSp>
              <p:nvCxnSpPr>
                <p:cNvPr id="12" name="直接连接符 11"/>
                <p:cNvCxnSpPr>
                  <a:cxnSpLocks/>
                </p:cNvCxnSpPr>
                <p:nvPr/>
              </p:nvCxnSpPr>
              <p:spPr>
                <a:xfrm>
                  <a:off x="2493108" y="1985107"/>
                  <a:ext cx="814506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5794" y="1766278"/>
                  <a:ext cx="434212" cy="434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BE7C12A-B959-3D87-DC1B-FDE92E487660}"/>
                </a:ext>
              </a:extLst>
            </p:cNvPr>
            <p:cNvGrpSpPr/>
            <p:nvPr/>
          </p:nvGrpSpPr>
          <p:grpSpPr>
            <a:xfrm>
              <a:off x="454503" y="1266552"/>
              <a:ext cx="1117474" cy="2700215"/>
              <a:chOff x="649743" y="1266552"/>
              <a:chExt cx="1117474" cy="270021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68070" y="1266552"/>
                <a:ext cx="799147" cy="27002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A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49743" y="1873487"/>
                <a:ext cx="1107996" cy="15237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编码层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831654" y="852509"/>
              <a:ext cx="6669049" cy="3598839"/>
            </a:xfrm>
            <a:prstGeom prst="rect">
              <a:avLst/>
            </a:prstGeom>
            <a:noFill/>
            <a:ln w="28575">
              <a:solidFill>
                <a:srgbClr val="66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D4B1B43-596D-839B-5B41-A2CEA2E8DD7A}"/>
                </a:ext>
              </a:extLst>
            </p:cNvPr>
            <p:cNvGrpSpPr/>
            <p:nvPr/>
          </p:nvGrpSpPr>
          <p:grpSpPr>
            <a:xfrm>
              <a:off x="3184769" y="1302389"/>
              <a:ext cx="2399107" cy="2753797"/>
              <a:chOff x="4112089" y="1302389"/>
              <a:chExt cx="2399107" cy="2753797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112089" y="1302389"/>
                <a:ext cx="602822" cy="1307951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908374" y="2748235"/>
                <a:ext cx="602822" cy="1307951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002260" y="1956364"/>
                <a:ext cx="602822" cy="1307951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5855639" y="1302390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0" t="-4160" r="34272" b="-11692"/>
            <a:stretch/>
          </p:blipFill>
          <p:spPr>
            <a:xfrm>
              <a:off x="4249889" y="2474978"/>
              <a:ext cx="343135" cy="372605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5855639" y="2029221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855639" y="2732604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5855639" y="3482880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23" t="-5769" r="22889" b="-10083"/>
            <a:stretch/>
          </p:blipFill>
          <p:spPr>
            <a:xfrm>
              <a:off x="5125440" y="3237433"/>
              <a:ext cx="343135" cy="37260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56" t="-7378" r="10856" b="-8474"/>
            <a:stretch/>
          </p:blipFill>
          <p:spPr>
            <a:xfrm>
              <a:off x="6008926" y="1398047"/>
              <a:ext cx="343135" cy="372605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39" t="-13814" r="-686" b="-5258"/>
            <a:stretch/>
          </p:blipFill>
          <p:spPr>
            <a:xfrm>
              <a:off x="6009551" y="2115910"/>
              <a:ext cx="336378" cy="38295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D98FAE1-F26A-B71C-FA8F-378B7078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624" y="2862479"/>
              <a:ext cx="401023" cy="31664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7CF262B-CF75-8DAD-6C7C-CDA2ED553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625" y="3598462"/>
              <a:ext cx="399760" cy="316641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610B5C1-6DFA-C730-7BBC-030DD36673CC}"/>
                </a:ext>
              </a:extLst>
            </p:cNvPr>
            <p:cNvSpPr/>
            <p:nvPr/>
          </p:nvSpPr>
          <p:spPr>
            <a:xfrm>
              <a:off x="2150324" y="1302390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0BF53AD-3827-3A0E-FB72-C1B44FF6C603}"/>
                </a:ext>
              </a:extLst>
            </p:cNvPr>
            <p:cNvSpPr/>
            <p:nvPr/>
          </p:nvSpPr>
          <p:spPr>
            <a:xfrm>
              <a:off x="2150324" y="2029221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2153681-A1A4-FBA9-8693-571C7E1ABD41}"/>
                </a:ext>
              </a:extLst>
            </p:cNvPr>
            <p:cNvSpPr/>
            <p:nvPr/>
          </p:nvSpPr>
          <p:spPr>
            <a:xfrm>
              <a:off x="2150324" y="2732604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DE270C-C180-D817-F81E-811E5A68AE2C}"/>
                </a:ext>
              </a:extLst>
            </p:cNvPr>
            <p:cNvSpPr/>
            <p:nvPr/>
          </p:nvSpPr>
          <p:spPr>
            <a:xfrm>
              <a:off x="2150324" y="3482880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93463" b="-10083"/>
            <a:stretch/>
          </p:blipFill>
          <p:spPr>
            <a:xfrm>
              <a:off x="2338217" y="1455195"/>
              <a:ext cx="312086" cy="35405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7" t="-5769" r="81755" b="-10083"/>
            <a:stretch/>
          </p:blipFill>
          <p:spPr>
            <a:xfrm>
              <a:off x="2307951" y="2132362"/>
              <a:ext cx="343135" cy="37260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7" t="-5769" r="70155" b="-10083"/>
            <a:stretch/>
          </p:blipFill>
          <p:spPr>
            <a:xfrm>
              <a:off x="2276319" y="2832159"/>
              <a:ext cx="343135" cy="37260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7" t="-7378" r="58555" b="-8474"/>
            <a:stretch/>
          </p:blipFill>
          <p:spPr>
            <a:xfrm>
              <a:off x="2276318" y="3569376"/>
              <a:ext cx="343135" cy="37260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15" t="-10596" r="46197" b="-5256"/>
            <a:stretch/>
          </p:blipFill>
          <p:spPr>
            <a:xfrm>
              <a:off x="3351343" y="1771537"/>
              <a:ext cx="343135" cy="372605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92A6647-28BB-E3A0-93B2-AF8049ED424C}"/>
                </a:ext>
              </a:extLst>
            </p:cNvPr>
            <p:cNvSpPr txBox="1"/>
            <p:nvPr/>
          </p:nvSpPr>
          <p:spPr>
            <a:xfrm>
              <a:off x="1838522" y="288897"/>
              <a:ext cx="1395975" cy="45890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变分层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2AB74AE-1EF8-F84E-B88C-06AF6AFD2AAA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28" y="1600082"/>
              <a:ext cx="11462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C72EC3B3-C7FE-C4C5-1BD7-1F8D262C7C81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28" y="2296054"/>
              <a:ext cx="11462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10EC6FF3-624F-F080-CE74-77B0B98C072F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28" y="3031780"/>
              <a:ext cx="11462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12C6F04-37B7-4617-DAD0-B9D1207D156B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28" y="3759014"/>
              <a:ext cx="11462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7E8CC09-D1FF-4ACB-15FC-FA193B941C60}"/>
                </a:ext>
              </a:extLst>
            </p:cNvPr>
            <p:cNvSpPr txBox="1"/>
            <p:nvPr/>
          </p:nvSpPr>
          <p:spPr>
            <a:xfrm>
              <a:off x="7393455" y="4144193"/>
              <a:ext cx="4654950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参数更新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93E0895-586B-A436-9972-0D45287C0B23}"/>
                </a:ext>
              </a:extLst>
            </p:cNvPr>
            <p:cNvSpPr/>
            <p:nvPr/>
          </p:nvSpPr>
          <p:spPr>
            <a:xfrm>
              <a:off x="10703269" y="1319186"/>
              <a:ext cx="799147" cy="2700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1BF5F26-EA2A-A238-7A53-7B268845406F}"/>
                </a:ext>
              </a:extLst>
            </p:cNvPr>
            <p:cNvSpPr txBox="1"/>
            <p:nvPr/>
          </p:nvSpPr>
          <p:spPr>
            <a:xfrm>
              <a:off x="10861678" y="1816895"/>
              <a:ext cx="646331" cy="18311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spc="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经典计算机</a:t>
              </a:r>
            </a:p>
          </p:txBody>
        </p:sp>
        <p:cxnSp>
          <p:nvCxnSpPr>
            <p:cNvPr id="65" name="肘形连接符 17">
              <a:extLst>
                <a:ext uri="{FF2B5EF4-FFF2-40B4-BE49-F238E27FC236}">
                  <a16:creationId xmlns:a16="http://schemas.microsoft.com/office/drawing/2014/main" id="{AF612BA8-84F5-D115-EBD9-6DC55597C8E2}"/>
                </a:ext>
              </a:extLst>
            </p:cNvPr>
            <p:cNvCxnSpPr>
              <a:cxnSpLocks/>
              <a:stCxn id="71" idx="2"/>
              <a:endCxn id="20" idx="2"/>
            </p:cNvCxnSpPr>
            <p:nvPr/>
          </p:nvCxnSpPr>
          <p:spPr>
            <a:xfrm rot="5400000">
              <a:off x="7918538" y="1267042"/>
              <a:ext cx="431947" cy="5936664"/>
            </a:xfrm>
            <a:prstGeom prst="bentConnector3">
              <a:avLst>
                <a:gd name="adj1" fmla="val 152923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1631847-166D-BF2D-CF1E-423E0EB13C3E}"/>
                </a:ext>
              </a:extLst>
            </p:cNvPr>
            <p:cNvGrpSpPr/>
            <p:nvPr/>
          </p:nvGrpSpPr>
          <p:grpSpPr>
            <a:xfrm>
              <a:off x="598820" y="1024941"/>
              <a:ext cx="275064" cy="400110"/>
              <a:chOff x="7374673" y="3826738"/>
              <a:chExt cx="275064" cy="400110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C0A46F5E-A9B9-08F8-9437-2C89A4F104CF}"/>
                  </a:ext>
                </a:extLst>
              </p:cNvPr>
              <p:cNvSpPr/>
              <p:nvPr/>
            </p:nvSpPr>
            <p:spPr>
              <a:xfrm>
                <a:off x="7389541" y="3928440"/>
                <a:ext cx="260196" cy="2601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EEF3A507-4B80-8657-3629-42A1E5C4E62A}"/>
                  </a:ext>
                </a:extLst>
              </p:cNvPr>
              <p:cNvSpPr txBox="1"/>
              <p:nvPr/>
            </p:nvSpPr>
            <p:spPr>
              <a:xfrm>
                <a:off x="7374673" y="3826738"/>
                <a:ext cx="252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a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48C43DFF-0D24-C4B2-A5AC-BF60B1FD3E6D}"/>
                </a:ext>
              </a:extLst>
            </p:cNvPr>
            <p:cNvGrpSpPr/>
            <p:nvPr/>
          </p:nvGrpSpPr>
          <p:grpSpPr>
            <a:xfrm>
              <a:off x="1677365" y="617559"/>
              <a:ext cx="275064" cy="400110"/>
              <a:chOff x="7374673" y="3849040"/>
              <a:chExt cx="275064" cy="400110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CAFC7180-F629-5BF0-BA05-BD20AD5E7629}"/>
                  </a:ext>
                </a:extLst>
              </p:cNvPr>
              <p:cNvSpPr/>
              <p:nvPr/>
            </p:nvSpPr>
            <p:spPr>
              <a:xfrm>
                <a:off x="7389541" y="3928440"/>
                <a:ext cx="260196" cy="2601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CFA200D-2090-5477-EF22-CB99071EC8C6}"/>
                  </a:ext>
                </a:extLst>
              </p:cNvPr>
              <p:cNvSpPr txBox="1"/>
              <p:nvPr/>
            </p:nvSpPr>
            <p:spPr>
              <a:xfrm>
                <a:off x="7374673" y="3849040"/>
                <a:ext cx="252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b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956832B-D792-948D-1831-0912785F99CD}"/>
                </a:ext>
              </a:extLst>
            </p:cNvPr>
            <p:cNvGrpSpPr/>
            <p:nvPr/>
          </p:nvGrpSpPr>
          <p:grpSpPr>
            <a:xfrm>
              <a:off x="8439690" y="589478"/>
              <a:ext cx="1395975" cy="3445963"/>
              <a:chOff x="6533786" y="589478"/>
              <a:chExt cx="1395975" cy="3445963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 rotWithShape="1">
              <a:blip r:embed="rId6"/>
              <a:srcRect t="780"/>
              <a:stretch/>
            </p:blipFill>
            <p:spPr>
              <a:xfrm>
                <a:off x="6902073" y="1311779"/>
                <a:ext cx="591021" cy="550984"/>
              </a:xfrm>
              <a:prstGeom prst="rect">
                <a:avLst/>
              </a:prstGeom>
            </p:spPr>
          </p:pic>
          <p:pic>
            <p:nvPicPr>
              <p:cNvPr id="49" name="图片 48"/>
              <p:cNvPicPr>
                <a:picLocks noChangeAspect="1"/>
              </p:cNvPicPr>
              <p:nvPr/>
            </p:nvPicPr>
            <p:blipFill rotWithShape="1">
              <a:blip r:embed="rId6"/>
              <a:srcRect t="780"/>
              <a:stretch/>
            </p:blipFill>
            <p:spPr>
              <a:xfrm>
                <a:off x="6902073" y="2022979"/>
                <a:ext cx="591021" cy="550984"/>
              </a:xfrm>
              <a:prstGeom prst="rect">
                <a:avLst/>
              </a:prstGeom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 rotWithShape="1">
              <a:blip r:embed="rId6"/>
              <a:srcRect t="780"/>
              <a:stretch/>
            </p:blipFill>
            <p:spPr>
              <a:xfrm>
                <a:off x="6902073" y="2757623"/>
                <a:ext cx="591021" cy="550984"/>
              </a:xfrm>
              <a:prstGeom prst="rect">
                <a:avLst/>
              </a:prstGeom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 rotWithShape="1">
              <a:blip r:embed="rId6"/>
              <a:srcRect t="780"/>
              <a:stretch/>
            </p:blipFill>
            <p:spPr>
              <a:xfrm>
                <a:off x="6902073" y="3484457"/>
                <a:ext cx="591021" cy="550984"/>
              </a:xfrm>
              <a:prstGeom prst="rect">
                <a:avLst/>
              </a:prstGeom>
            </p:spPr>
          </p:pic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9CF1165-312F-F8A3-F7E8-764AC2D875D4}"/>
                  </a:ext>
                </a:extLst>
              </p:cNvPr>
              <p:cNvSpPr txBox="1"/>
              <p:nvPr/>
            </p:nvSpPr>
            <p:spPr>
              <a:xfrm>
                <a:off x="6533786" y="589478"/>
                <a:ext cx="1395975" cy="45890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pc="3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测量层</a:t>
                </a:r>
              </a:p>
            </p:txBody>
          </p: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B0C557BC-C989-200C-2B67-56E6B90499AF}"/>
                  </a:ext>
                </a:extLst>
              </p:cNvPr>
              <p:cNvGrpSpPr/>
              <p:nvPr/>
            </p:nvGrpSpPr>
            <p:grpSpPr>
              <a:xfrm>
                <a:off x="7392655" y="1041190"/>
                <a:ext cx="275064" cy="400110"/>
                <a:chOff x="7374673" y="3826738"/>
                <a:chExt cx="275064" cy="400110"/>
              </a:xfrm>
            </p:grpSpPr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40A23FAF-5AC8-18C8-A94E-58DE23254A5B}"/>
                    </a:ext>
                  </a:extLst>
                </p:cNvPr>
                <p:cNvSpPr/>
                <p:nvPr/>
              </p:nvSpPr>
              <p:spPr>
                <a:xfrm>
                  <a:off x="7389541" y="3928440"/>
                  <a:ext cx="260196" cy="26019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BBFFC043-0D3B-C68B-8E03-219298F3FF87}"/>
                    </a:ext>
                  </a:extLst>
                </p:cNvPr>
                <p:cNvSpPr txBox="1"/>
                <p:nvPr/>
              </p:nvSpPr>
              <p:spPr>
                <a:xfrm>
                  <a:off x="7374673" y="3826738"/>
                  <a:ext cx="2527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chemeClr val="bg1"/>
                      </a:solidFill>
                    </a:rPr>
                    <a:t>c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3F46077F-686C-FA7F-0B94-C83BDAE59AD2}"/>
                </a:ext>
              </a:extLst>
            </p:cNvPr>
            <p:cNvGrpSpPr/>
            <p:nvPr/>
          </p:nvGrpSpPr>
          <p:grpSpPr>
            <a:xfrm>
              <a:off x="11267393" y="4145754"/>
              <a:ext cx="275064" cy="400110"/>
              <a:chOff x="7374673" y="3849040"/>
              <a:chExt cx="275064" cy="400110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20CC0E7B-A83C-BECF-7AA8-C92368C40459}"/>
                  </a:ext>
                </a:extLst>
              </p:cNvPr>
              <p:cNvSpPr/>
              <p:nvPr/>
            </p:nvSpPr>
            <p:spPr>
              <a:xfrm>
                <a:off x="7389541" y="3928440"/>
                <a:ext cx="260196" cy="2601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82CC1E2-2AAF-D724-2BEA-0464E34EB2AB}"/>
                  </a:ext>
                </a:extLst>
              </p:cNvPr>
              <p:cNvSpPr txBox="1"/>
              <p:nvPr/>
            </p:nvSpPr>
            <p:spPr>
              <a:xfrm>
                <a:off x="7374673" y="3849040"/>
                <a:ext cx="252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d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01B9F029-92A6-D6DE-5FB4-5BC0FE3F71E3}"/>
                </a:ext>
              </a:extLst>
            </p:cNvPr>
            <p:cNvGrpSpPr/>
            <p:nvPr/>
          </p:nvGrpSpPr>
          <p:grpSpPr>
            <a:xfrm>
              <a:off x="11037465" y="3919488"/>
              <a:ext cx="130754" cy="190196"/>
              <a:chOff x="7374673" y="3849040"/>
              <a:chExt cx="275064" cy="400110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79B705D5-FEF9-16A1-2A29-AD208AC6D93D}"/>
                  </a:ext>
                </a:extLst>
              </p:cNvPr>
              <p:cNvSpPr/>
              <p:nvPr/>
            </p:nvSpPr>
            <p:spPr>
              <a:xfrm>
                <a:off x="7389541" y="3928440"/>
                <a:ext cx="260196" cy="2601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2D3BC80D-E173-9592-E68D-9F696361B519}"/>
                  </a:ext>
                </a:extLst>
              </p:cNvPr>
              <p:cNvSpPr txBox="1"/>
              <p:nvPr/>
            </p:nvSpPr>
            <p:spPr>
              <a:xfrm>
                <a:off x="7374673" y="3849040"/>
                <a:ext cx="252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E890EC9-6DF7-4A48-7DA7-4D34C36353E3}"/>
                </a:ext>
              </a:extLst>
            </p:cNvPr>
            <p:cNvSpPr/>
            <p:nvPr/>
          </p:nvSpPr>
          <p:spPr>
            <a:xfrm>
              <a:off x="3051881" y="1115541"/>
              <a:ext cx="3583869" cy="310961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92FA3865-346B-B4DD-338C-DD900642E568}"/>
                </a:ext>
              </a:extLst>
            </p:cNvPr>
            <p:cNvSpPr txBox="1"/>
            <p:nvPr/>
          </p:nvSpPr>
          <p:spPr>
            <a:xfrm rot="5400000">
              <a:off x="6552340" y="2721170"/>
              <a:ext cx="830997" cy="34387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99E04AF-A0A4-8A7D-2EBF-38897E1DF7A2}"/>
                </a:ext>
              </a:extLst>
            </p:cNvPr>
            <p:cNvSpPr/>
            <p:nvPr/>
          </p:nvSpPr>
          <p:spPr>
            <a:xfrm>
              <a:off x="7241222" y="1115541"/>
              <a:ext cx="931395" cy="31096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BB5EF789-893C-3B78-9F4D-1F2B445EB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8778" y="2498865"/>
              <a:ext cx="556469" cy="306485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71A7A7D0-42EB-3B3B-CE1E-096074D38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91399" y="-792225"/>
              <a:ext cx="590326" cy="3450778"/>
            </a:xfrm>
            <a:prstGeom prst="rect">
              <a:avLst/>
            </a:prstGeom>
          </p:spPr>
        </p:pic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E622C9A-3EA9-5C0B-B2A9-84582CDA2BCD}"/>
                </a:ext>
              </a:extLst>
            </p:cNvPr>
            <p:cNvSpPr txBox="1"/>
            <p:nvPr/>
          </p:nvSpPr>
          <p:spPr>
            <a:xfrm>
              <a:off x="5647941" y="288897"/>
              <a:ext cx="1395975" cy="41819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L</a:t>
              </a:r>
              <a:r>
                <a:rPr lang="zh-CN" altLang="en-US" sz="1600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718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266CE7-F90D-852B-292F-E6196B0536B6}"/>
              </a:ext>
            </a:extLst>
          </p:cNvPr>
          <p:cNvGrpSpPr/>
          <p:nvPr/>
        </p:nvGrpSpPr>
        <p:grpSpPr>
          <a:xfrm>
            <a:off x="49826" y="288897"/>
            <a:ext cx="9785839" cy="4162451"/>
            <a:chOff x="49826" y="288897"/>
            <a:chExt cx="9785839" cy="4162451"/>
          </a:xfrm>
        </p:grpSpPr>
        <p:grpSp>
          <p:nvGrpSpPr>
            <p:cNvPr id="14" name="组合 13"/>
            <p:cNvGrpSpPr/>
            <p:nvPr/>
          </p:nvGrpSpPr>
          <p:grpSpPr>
            <a:xfrm>
              <a:off x="49826" y="1383324"/>
              <a:ext cx="8706824" cy="2583443"/>
              <a:chOff x="412718" y="1930401"/>
              <a:chExt cx="8706824" cy="2583443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412718" y="1930401"/>
                <a:ext cx="8706824" cy="434212"/>
                <a:chOff x="1975794" y="1070708"/>
                <a:chExt cx="8706824" cy="434212"/>
              </a:xfrm>
            </p:grpSpPr>
            <p:cxnSp>
              <p:nvCxnSpPr>
                <p:cNvPr id="3" name="直接连接符 2"/>
                <p:cNvCxnSpPr>
                  <a:cxnSpLocks/>
                </p:cNvCxnSpPr>
                <p:nvPr/>
              </p:nvCxnSpPr>
              <p:spPr>
                <a:xfrm>
                  <a:off x="2493108" y="1266092"/>
                  <a:ext cx="818951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5794" y="1070708"/>
                  <a:ext cx="434212" cy="434212"/>
                </a:xfrm>
                <a:prstGeom prst="rect">
                  <a:avLst/>
                </a:prstGeom>
              </p:spPr>
            </p:pic>
          </p:grpSp>
          <p:grpSp>
            <p:nvGrpSpPr>
              <p:cNvPr id="5" name="组合 4"/>
              <p:cNvGrpSpPr/>
              <p:nvPr/>
            </p:nvGrpSpPr>
            <p:grpSpPr>
              <a:xfrm>
                <a:off x="412718" y="2625971"/>
                <a:ext cx="8706824" cy="434212"/>
                <a:chOff x="1975794" y="1766278"/>
                <a:chExt cx="8706824" cy="434212"/>
              </a:xfrm>
            </p:grpSpPr>
            <p:cxnSp>
              <p:nvCxnSpPr>
                <p:cNvPr id="6" name="直接连接符 5"/>
                <p:cNvCxnSpPr>
                  <a:cxnSpLocks/>
                </p:cNvCxnSpPr>
                <p:nvPr/>
              </p:nvCxnSpPr>
              <p:spPr>
                <a:xfrm>
                  <a:off x="2493108" y="1985107"/>
                  <a:ext cx="818951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5794" y="1766278"/>
                  <a:ext cx="434212" cy="434212"/>
                </a:xfrm>
                <a:prstGeom prst="rect">
                  <a:avLst/>
                </a:prstGeom>
              </p:spPr>
            </p:pic>
          </p:grpSp>
          <p:grpSp>
            <p:nvGrpSpPr>
              <p:cNvPr id="8" name="组合 7"/>
              <p:cNvGrpSpPr/>
              <p:nvPr/>
            </p:nvGrpSpPr>
            <p:grpSpPr>
              <a:xfrm>
                <a:off x="412718" y="4079632"/>
                <a:ext cx="8662374" cy="434212"/>
                <a:chOff x="1975794" y="3610708"/>
                <a:chExt cx="8662374" cy="434212"/>
              </a:xfrm>
            </p:grpSpPr>
            <p:cxnSp>
              <p:nvCxnSpPr>
                <p:cNvPr id="9" name="直接连接符 8"/>
                <p:cNvCxnSpPr>
                  <a:cxnSpLocks/>
                </p:cNvCxnSpPr>
                <p:nvPr/>
              </p:nvCxnSpPr>
              <p:spPr>
                <a:xfrm>
                  <a:off x="2493108" y="3837354"/>
                  <a:ext cx="814506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5794" y="3610708"/>
                  <a:ext cx="434212" cy="434212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组合 10"/>
              <p:cNvGrpSpPr/>
              <p:nvPr/>
            </p:nvGrpSpPr>
            <p:grpSpPr>
              <a:xfrm>
                <a:off x="412718" y="3352802"/>
                <a:ext cx="8662374" cy="434212"/>
                <a:chOff x="1975794" y="1766278"/>
                <a:chExt cx="8662374" cy="434212"/>
              </a:xfrm>
            </p:grpSpPr>
            <p:cxnSp>
              <p:nvCxnSpPr>
                <p:cNvPr id="12" name="直接连接符 11"/>
                <p:cNvCxnSpPr>
                  <a:cxnSpLocks/>
                </p:cNvCxnSpPr>
                <p:nvPr/>
              </p:nvCxnSpPr>
              <p:spPr>
                <a:xfrm>
                  <a:off x="2493108" y="1985107"/>
                  <a:ext cx="814506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5794" y="1766278"/>
                  <a:ext cx="434212" cy="434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BE7C12A-B959-3D87-DC1B-FDE92E487660}"/>
                </a:ext>
              </a:extLst>
            </p:cNvPr>
            <p:cNvGrpSpPr/>
            <p:nvPr/>
          </p:nvGrpSpPr>
          <p:grpSpPr>
            <a:xfrm>
              <a:off x="454503" y="1266552"/>
              <a:ext cx="1117474" cy="2700215"/>
              <a:chOff x="649743" y="1266552"/>
              <a:chExt cx="1117474" cy="270021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68070" y="1266552"/>
                <a:ext cx="799147" cy="27002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A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49743" y="1873487"/>
                <a:ext cx="1107996" cy="15237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编码层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831654" y="852509"/>
              <a:ext cx="6669049" cy="3598839"/>
            </a:xfrm>
            <a:prstGeom prst="rect">
              <a:avLst/>
            </a:prstGeom>
            <a:noFill/>
            <a:ln w="28575">
              <a:solidFill>
                <a:srgbClr val="66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D4B1B43-596D-839B-5B41-A2CEA2E8DD7A}"/>
                </a:ext>
              </a:extLst>
            </p:cNvPr>
            <p:cNvGrpSpPr/>
            <p:nvPr/>
          </p:nvGrpSpPr>
          <p:grpSpPr>
            <a:xfrm>
              <a:off x="3184769" y="1302389"/>
              <a:ext cx="2399107" cy="2753797"/>
              <a:chOff x="4112089" y="1302389"/>
              <a:chExt cx="2399107" cy="2753797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112089" y="1302389"/>
                <a:ext cx="602822" cy="1307951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908374" y="2748235"/>
                <a:ext cx="602822" cy="1307951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002260" y="1956364"/>
                <a:ext cx="602822" cy="1307951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5855639" y="1302390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0" t="-4160" r="34272" b="-11692"/>
            <a:stretch/>
          </p:blipFill>
          <p:spPr>
            <a:xfrm>
              <a:off x="4249889" y="2474978"/>
              <a:ext cx="343135" cy="372605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5855639" y="2029221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855639" y="2732604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5855639" y="3482880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23" t="-5769" r="22889" b="-10083"/>
            <a:stretch/>
          </p:blipFill>
          <p:spPr>
            <a:xfrm>
              <a:off x="5125440" y="3237433"/>
              <a:ext cx="343135" cy="37260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56" t="-7378" r="10856" b="-8474"/>
            <a:stretch/>
          </p:blipFill>
          <p:spPr>
            <a:xfrm>
              <a:off x="6008926" y="1398047"/>
              <a:ext cx="343135" cy="372605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39" t="-13814" r="-686" b="-5258"/>
            <a:stretch/>
          </p:blipFill>
          <p:spPr>
            <a:xfrm>
              <a:off x="6009551" y="2115910"/>
              <a:ext cx="336378" cy="38295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D98FAE1-F26A-B71C-FA8F-378B7078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624" y="2862479"/>
              <a:ext cx="401023" cy="31664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7CF262B-CF75-8DAD-6C7C-CDA2ED553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625" y="3598462"/>
              <a:ext cx="399760" cy="316641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610B5C1-6DFA-C730-7BBC-030DD36673CC}"/>
                </a:ext>
              </a:extLst>
            </p:cNvPr>
            <p:cNvSpPr/>
            <p:nvPr/>
          </p:nvSpPr>
          <p:spPr>
            <a:xfrm>
              <a:off x="2150324" y="1302390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0BF53AD-3827-3A0E-FB72-C1B44FF6C603}"/>
                </a:ext>
              </a:extLst>
            </p:cNvPr>
            <p:cNvSpPr/>
            <p:nvPr/>
          </p:nvSpPr>
          <p:spPr>
            <a:xfrm>
              <a:off x="2150324" y="2029221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2153681-A1A4-FBA9-8693-571C7E1ABD41}"/>
                </a:ext>
              </a:extLst>
            </p:cNvPr>
            <p:cNvSpPr/>
            <p:nvPr/>
          </p:nvSpPr>
          <p:spPr>
            <a:xfrm>
              <a:off x="2150324" y="2732604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DE270C-C180-D817-F81E-811E5A68AE2C}"/>
                </a:ext>
              </a:extLst>
            </p:cNvPr>
            <p:cNvSpPr/>
            <p:nvPr/>
          </p:nvSpPr>
          <p:spPr>
            <a:xfrm>
              <a:off x="2150324" y="3482880"/>
              <a:ext cx="602822" cy="544822"/>
            </a:xfrm>
            <a:prstGeom prst="rect">
              <a:avLst/>
            </a:prstGeom>
            <a:solidFill>
              <a:srgbClr val="FF6699"/>
            </a:solidFill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93463" b="-10083"/>
            <a:stretch/>
          </p:blipFill>
          <p:spPr>
            <a:xfrm>
              <a:off x="2338217" y="1455195"/>
              <a:ext cx="312086" cy="35405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7" t="-5769" r="81755" b="-10083"/>
            <a:stretch/>
          </p:blipFill>
          <p:spPr>
            <a:xfrm>
              <a:off x="2307951" y="2132362"/>
              <a:ext cx="343135" cy="37260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7" t="-5769" r="70155" b="-10083"/>
            <a:stretch/>
          </p:blipFill>
          <p:spPr>
            <a:xfrm>
              <a:off x="2276319" y="2832159"/>
              <a:ext cx="343135" cy="37260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7" t="-7378" r="58555" b="-8474"/>
            <a:stretch/>
          </p:blipFill>
          <p:spPr>
            <a:xfrm>
              <a:off x="2276318" y="3569376"/>
              <a:ext cx="343135" cy="37260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15" t="-10596" r="46197" b="-5256"/>
            <a:stretch/>
          </p:blipFill>
          <p:spPr>
            <a:xfrm>
              <a:off x="3351343" y="1771537"/>
              <a:ext cx="343135" cy="372605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92A6647-28BB-E3A0-93B2-AF8049ED424C}"/>
                </a:ext>
              </a:extLst>
            </p:cNvPr>
            <p:cNvSpPr txBox="1"/>
            <p:nvPr/>
          </p:nvSpPr>
          <p:spPr>
            <a:xfrm>
              <a:off x="1838522" y="288897"/>
              <a:ext cx="1395975" cy="45890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变分层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956832B-D792-948D-1831-0912785F99CD}"/>
                </a:ext>
              </a:extLst>
            </p:cNvPr>
            <p:cNvGrpSpPr/>
            <p:nvPr/>
          </p:nvGrpSpPr>
          <p:grpSpPr>
            <a:xfrm>
              <a:off x="8439690" y="589478"/>
              <a:ext cx="1395975" cy="3445963"/>
              <a:chOff x="6533786" y="589478"/>
              <a:chExt cx="1395975" cy="3445963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 rotWithShape="1">
              <a:blip r:embed="rId6"/>
              <a:srcRect t="780"/>
              <a:stretch/>
            </p:blipFill>
            <p:spPr>
              <a:xfrm>
                <a:off x="6902073" y="1311779"/>
                <a:ext cx="591021" cy="550984"/>
              </a:xfrm>
              <a:prstGeom prst="rect">
                <a:avLst/>
              </a:prstGeom>
            </p:spPr>
          </p:pic>
          <p:pic>
            <p:nvPicPr>
              <p:cNvPr id="49" name="图片 48"/>
              <p:cNvPicPr>
                <a:picLocks noChangeAspect="1"/>
              </p:cNvPicPr>
              <p:nvPr/>
            </p:nvPicPr>
            <p:blipFill rotWithShape="1">
              <a:blip r:embed="rId6"/>
              <a:srcRect t="780"/>
              <a:stretch/>
            </p:blipFill>
            <p:spPr>
              <a:xfrm>
                <a:off x="6902073" y="2022979"/>
                <a:ext cx="591021" cy="550984"/>
              </a:xfrm>
              <a:prstGeom prst="rect">
                <a:avLst/>
              </a:prstGeom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 rotWithShape="1">
              <a:blip r:embed="rId6"/>
              <a:srcRect t="780"/>
              <a:stretch/>
            </p:blipFill>
            <p:spPr>
              <a:xfrm>
                <a:off x="6902073" y="2757623"/>
                <a:ext cx="591021" cy="550984"/>
              </a:xfrm>
              <a:prstGeom prst="rect">
                <a:avLst/>
              </a:prstGeom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 rotWithShape="1">
              <a:blip r:embed="rId6"/>
              <a:srcRect t="780"/>
              <a:stretch/>
            </p:blipFill>
            <p:spPr>
              <a:xfrm>
                <a:off x="6902073" y="3484457"/>
                <a:ext cx="591021" cy="550984"/>
              </a:xfrm>
              <a:prstGeom prst="rect">
                <a:avLst/>
              </a:prstGeom>
            </p:spPr>
          </p:pic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9CF1165-312F-F8A3-F7E8-764AC2D875D4}"/>
                  </a:ext>
                </a:extLst>
              </p:cNvPr>
              <p:cNvSpPr txBox="1"/>
              <p:nvPr/>
            </p:nvSpPr>
            <p:spPr>
              <a:xfrm>
                <a:off x="6533786" y="589478"/>
                <a:ext cx="1395975" cy="45890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pc="3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测量层</a:t>
                </a:r>
              </a:p>
            </p:txBody>
          </p:sp>
        </p:grp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E890EC9-6DF7-4A48-7DA7-4D34C36353E3}"/>
                </a:ext>
              </a:extLst>
            </p:cNvPr>
            <p:cNvSpPr/>
            <p:nvPr/>
          </p:nvSpPr>
          <p:spPr>
            <a:xfrm>
              <a:off x="3051881" y="1115541"/>
              <a:ext cx="3583869" cy="310961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92FA3865-346B-B4DD-338C-DD900642E568}"/>
                </a:ext>
              </a:extLst>
            </p:cNvPr>
            <p:cNvSpPr txBox="1"/>
            <p:nvPr/>
          </p:nvSpPr>
          <p:spPr>
            <a:xfrm rot="5400000">
              <a:off x="6552340" y="2721170"/>
              <a:ext cx="830997" cy="34387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99E04AF-A0A4-8A7D-2EBF-38897E1DF7A2}"/>
                </a:ext>
              </a:extLst>
            </p:cNvPr>
            <p:cNvSpPr/>
            <p:nvPr/>
          </p:nvSpPr>
          <p:spPr>
            <a:xfrm>
              <a:off x="7241222" y="1115541"/>
              <a:ext cx="931395" cy="31096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BB5EF789-893C-3B78-9F4D-1F2B445EB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8778" y="2498865"/>
              <a:ext cx="556469" cy="306485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71A7A7D0-42EB-3B3B-CE1E-096074D38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91399" y="-792225"/>
              <a:ext cx="590326" cy="3450778"/>
            </a:xfrm>
            <a:prstGeom prst="rect">
              <a:avLst/>
            </a:prstGeom>
          </p:spPr>
        </p:pic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E622C9A-3EA9-5C0B-B2A9-84582CDA2BCD}"/>
                </a:ext>
              </a:extLst>
            </p:cNvPr>
            <p:cNvSpPr txBox="1"/>
            <p:nvPr/>
          </p:nvSpPr>
          <p:spPr>
            <a:xfrm>
              <a:off x="5647941" y="288897"/>
              <a:ext cx="1395975" cy="41819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L</a:t>
              </a:r>
              <a:r>
                <a:rPr lang="zh-CN" altLang="en-US" sz="1600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584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9826" y="1383324"/>
            <a:ext cx="8706824" cy="2583443"/>
            <a:chOff x="412718" y="1930401"/>
            <a:chExt cx="8706824" cy="2583443"/>
          </a:xfrm>
        </p:grpSpPr>
        <p:grpSp>
          <p:nvGrpSpPr>
            <p:cNvPr id="2" name="组合 1"/>
            <p:cNvGrpSpPr/>
            <p:nvPr/>
          </p:nvGrpSpPr>
          <p:grpSpPr>
            <a:xfrm>
              <a:off x="412718" y="1930401"/>
              <a:ext cx="8706824" cy="434212"/>
              <a:chOff x="1975794" y="1070708"/>
              <a:chExt cx="8706824" cy="434212"/>
            </a:xfrm>
          </p:grpSpPr>
          <p:cxnSp>
            <p:nvCxnSpPr>
              <p:cNvPr id="3" name="直接连接符 2"/>
              <p:cNvCxnSpPr>
                <a:cxnSpLocks/>
              </p:cNvCxnSpPr>
              <p:nvPr/>
            </p:nvCxnSpPr>
            <p:spPr>
              <a:xfrm>
                <a:off x="2493108" y="1266092"/>
                <a:ext cx="8189510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07070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5" name="组合 4"/>
            <p:cNvGrpSpPr/>
            <p:nvPr/>
          </p:nvGrpSpPr>
          <p:grpSpPr>
            <a:xfrm>
              <a:off x="412718" y="2625971"/>
              <a:ext cx="8706824" cy="434212"/>
              <a:chOff x="1975794" y="1766278"/>
              <a:chExt cx="8706824" cy="434212"/>
            </a:xfrm>
          </p:grpSpPr>
          <p:cxnSp>
            <p:nvCxnSpPr>
              <p:cNvPr id="6" name="直接连接符 5"/>
              <p:cNvCxnSpPr>
                <a:cxnSpLocks/>
              </p:cNvCxnSpPr>
              <p:nvPr/>
            </p:nvCxnSpPr>
            <p:spPr>
              <a:xfrm>
                <a:off x="2493108" y="1985107"/>
                <a:ext cx="8189510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76627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412718" y="4079632"/>
              <a:ext cx="8662374" cy="434212"/>
              <a:chOff x="1975794" y="3610708"/>
              <a:chExt cx="8662374" cy="434212"/>
            </a:xfrm>
          </p:grpSpPr>
          <p:cxnSp>
            <p:nvCxnSpPr>
              <p:cNvPr id="9" name="直接连接符 8"/>
              <p:cNvCxnSpPr>
                <a:cxnSpLocks/>
              </p:cNvCxnSpPr>
              <p:nvPr/>
            </p:nvCxnSpPr>
            <p:spPr>
              <a:xfrm>
                <a:off x="2493108" y="3837354"/>
                <a:ext cx="8145060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3610708"/>
                <a:ext cx="434212" cy="434212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412718" y="3352802"/>
              <a:ext cx="8662374" cy="434212"/>
              <a:chOff x="1975794" y="1766278"/>
              <a:chExt cx="8662374" cy="434212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>
                <a:off x="2493108" y="1985107"/>
                <a:ext cx="8145060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5794" y="1766278"/>
                <a:ext cx="434212" cy="434212"/>
              </a:xfrm>
              <a:prstGeom prst="rect">
                <a:avLst/>
              </a:prstGeom>
            </p:spPr>
          </p:pic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BE7C12A-B959-3D87-DC1B-FDE92E487660}"/>
              </a:ext>
            </a:extLst>
          </p:cNvPr>
          <p:cNvGrpSpPr/>
          <p:nvPr/>
        </p:nvGrpSpPr>
        <p:grpSpPr>
          <a:xfrm>
            <a:off x="454503" y="1266552"/>
            <a:ext cx="1117474" cy="2700215"/>
            <a:chOff x="649743" y="1266552"/>
            <a:chExt cx="1117474" cy="2700215"/>
          </a:xfrm>
        </p:grpSpPr>
        <p:sp>
          <p:nvSpPr>
            <p:cNvPr id="17" name="矩形 16"/>
            <p:cNvSpPr/>
            <p:nvPr/>
          </p:nvSpPr>
          <p:spPr>
            <a:xfrm>
              <a:off x="968070" y="1266552"/>
              <a:ext cx="799147" cy="2700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A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9743" y="1873487"/>
              <a:ext cx="1107996" cy="152370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spc="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编码层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1831654" y="852509"/>
            <a:ext cx="6669049" cy="3598839"/>
          </a:xfrm>
          <a:prstGeom prst="rect">
            <a:avLst/>
          </a:prstGeom>
          <a:noFill/>
          <a:ln w="28575">
            <a:solidFill>
              <a:srgbClr val="66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D4B1B43-596D-839B-5B41-A2CEA2E8DD7A}"/>
              </a:ext>
            </a:extLst>
          </p:cNvPr>
          <p:cNvGrpSpPr/>
          <p:nvPr/>
        </p:nvGrpSpPr>
        <p:grpSpPr>
          <a:xfrm>
            <a:off x="3184769" y="1302389"/>
            <a:ext cx="2399107" cy="2753797"/>
            <a:chOff x="4112089" y="1302389"/>
            <a:chExt cx="2399107" cy="2753797"/>
          </a:xfrm>
        </p:grpSpPr>
        <p:sp>
          <p:nvSpPr>
            <p:cNvPr id="19" name="矩形 18"/>
            <p:cNvSpPr/>
            <p:nvPr/>
          </p:nvSpPr>
          <p:spPr>
            <a:xfrm>
              <a:off x="4112089" y="1302389"/>
              <a:ext cx="602822" cy="1307951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908374" y="2748235"/>
              <a:ext cx="602822" cy="1307951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5002260" y="1956364"/>
              <a:ext cx="602822" cy="1307951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rgbClr val="66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5855639" y="1302390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0" t="-4160" r="34272" b="-11692"/>
          <a:stretch/>
        </p:blipFill>
        <p:spPr>
          <a:xfrm>
            <a:off x="4249889" y="2474978"/>
            <a:ext cx="343135" cy="372605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5855639" y="2029221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855639" y="2732604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855639" y="3482880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3" t="-5769" r="22889" b="-10083"/>
          <a:stretch/>
        </p:blipFill>
        <p:spPr>
          <a:xfrm>
            <a:off x="5125440" y="3237433"/>
            <a:ext cx="343135" cy="3726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6" t="-7378" r="10856" b="-8474"/>
          <a:stretch/>
        </p:blipFill>
        <p:spPr>
          <a:xfrm>
            <a:off x="6008926" y="1398047"/>
            <a:ext cx="343135" cy="3726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39" t="-13814" r="-686" b="-5258"/>
          <a:stretch/>
        </p:blipFill>
        <p:spPr>
          <a:xfrm>
            <a:off x="6009551" y="2115910"/>
            <a:ext cx="336378" cy="3829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98FAE1-F26A-B71C-FA8F-378B70781B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24" y="2862479"/>
            <a:ext cx="401023" cy="3166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7CF262B-CF75-8DAD-6C7C-CDA2ED553E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25" y="3598462"/>
            <a:ext cx="399760" cy="316641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610B5C1-6DFA-C730-7BBC-030DD36673CC}"/>
              </a:ext>
            </a:extLst>
          </p:cNvPr>
          <p:cNvSpPr/>
          <p:nvPr/>
        </p:nvSpPr>
        <p:spPr>
          <a:xfrm>
            <a:off x="2150324" y="1302390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0BF53AD-3827-3A0E-FB72-C1B44FF6C603}"/>
              </a:ext>
            </a:extLst>
          </p:cNvPr>
          <p:cNvSpPr/>
          <p:nvPr/>
        </p:nvSpPr>
        <p:spPr>
          <a:xfrm>
            <a:off x="2150324" y="2029221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2153681-A1A4-FBA9-8693-571C7E1ABD41}"/>
              </a:ext>
            </a:extLst>
          </p:cNvPr>
          <p:cNvSpPr/>
          <p:nvPr/>
        </p:nvSpPr>
        <p:spPr>
          <a:xfrm>
            <a:off x="2150324" y="2732604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DE270C-C180-D817-F81E-811E5A68AE2C}"/>
              </a:ext>
            </a:extLst>
          </p:cNvPr>
          <p:cNvSpPr/>
          <p:nvPr/>
        </p:nvSpPr>
        <p:spPr>
          <a:xfrm>
            <a:off x="2150324" y="3482880"/>
            <a:ext cx="602822" cy="544822"/>
          </a:xfrm>
          <a:prstGeom prst="rect">
            <a:avLst/>
          </a:prstGeom>
          <a:solidFill>
            <a:srgbClr val="FF6699"/>
          </a:solidFill>
          <a:ln w="28575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3463" b="-10083"/>
          <a:stretch/>
        </p:blipFill>
        <p:spPr>
          <a:xfrm>
            <a:off x="2338217" y="1455195"/>
            <a:ext cx="312086" cy="3540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-5769" r="81755" b="-10083"/>
          <a:stretch/>
        </p:blipFill>
        <p:spPr>
          <a:xfrm>
            <a:off x="2307951" y="2132362"/>
            <a:ext cx="343135" cy="3726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7" t="-5769" r="70155" b="-10083"/>
          <a:stretch/>
        </p:blipFill>
        <p:spPr>
          <a:xfrm>
            <a:off x="2276319" y="2832159"/>
            <a:ext cx="343135" cy="3726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7" t="-7378" r="58555" b="-8474"/>
          <a:stretch/>
        </p:blipFill>
        <p:spPr>
          <a:xfrm>
            <a:off x="2276318" y="3569376"/>
            <a:ext cx="343135" cy="3726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5" t="-10596" r="46197" b="-5256"/>
          <a:stretch/>
        </p:blipFill>
        <p:spPr>
          <a:xfrm>
            <a:off x="3351343" y="1771537"/>
            <a:ext cx="343135" cy="372605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D92A6647-28BB-E3A0-93B2-AF8049ED424C}"/>
              </a:ext>
            </a:extLst>
          </p:cNvPr>
          <p:cNvSpPr txBox="1"/>
          <p:nvPr/>
        </p:nvSpPr>
        <p:spPr>
          <a:xfrm>
            <a:off x="1838522" y="288897"/>
            <a:ext cx="1395975" cy="45890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变分层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956832B-D792-948D-1831-0912785F99CD}"/>
              </a:ext>
            </a:extLst>
          </p:cNvPr>
          <p:cNvGrpSpPr/>
          <p:nvPr/>
        </p:nvGrpSpPr>
        <p:grpSpPr>
          <a:xfrm>
            <a:off x="8439690" y="589478"/>
            <a:ext cx="1395975" cy="3445963"/>
            <a:chOff x="6533786" y="589478"/>
            <a:chExt cx="1395975" cy="3445963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6"/>
            <a:srcRect t="780"/>
            <a:stretch/>
          </p:blipFill>
          <p:spPr>
            <a:xfrm>
              <a:off x="6902073" y="1311779"/>
              <a:ext cx="591021" cy="550984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6"/>
            <a:srcRect t="780"/>
            <a:stretch/>
          </p:blipFill>
          <p:spPr>
            <a:xfrm>
              <a:off x="6902073" y="2022979"/>
              <a:ext cx="591021" cy="550984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6"/>
            <a:srcRect t="780"/>
            <a:stretch/>
          </p:blipFill>
          <p:spPr>
            <a:xfrm>
              <a:off x="6902073" y="2757623"/>
              <a:ext cx="591021" cy="550984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6"/>
            <a:srcRect t="780"/>
            <a:stretch/>
          </p:blipFill>
          <p:spPr>
            <a:xfrm>
              <a:off x="6902073" y="3484457"/>
              <a:ext cx="591021" cy="550984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9CF1165-312F-F8A3-F7E8-764AC2D875D4}"/>
                </a:ext>
              </a:extLst>
            </p:cNvPr>
            <p:cNvSpPr txBox="1"/>
            <p:nvPr/>
          </p:nvSpPr>
          <p:spPr>
            <a:xfrm>
              <a:off x="6533786" y="589478"/>
              <a:ext cx="1395975" cy="45890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测量层</a:t>
              </a: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5E890EC9-6DF7-4A48-7DA7-4D34C36353E3}"/>
              </a:ext>
            </a:extLst>
          </p:cNvPr>
          <p:cNvSpPr/>
          <p:nvPr/>
        </p:nvSpPr>
        <p:spPr>
          <a:xfrm>
            <a:off x="3051881" y="1115541"/>
            <a:ext cx="3583869" cy="3109614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2FA3865-346B-B4DD-338C-DD900642E568}"/>
              </a:ext>
            </a:extLst>
          </p:cNvPr>
          <p:cNvSpPr txBox="1"/>
          <p:nvPr/>
        </p:nvSpPr>
        <p:spPr>
          <a:xfrm rot="5400000">
            <a:off x="6552340" y="2721170"/>
            <a:ext cx="830997" cy="3438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99E04AF-A0A4-8A7D-2EBF-38897E1DF7A2}"/>
              </a:ext>
            </a:extLst>
          </p:cNvPr>
          <p:cNvSpPr/>
          <p:nvPr/>
        </p:nvSpPr>
        <p:spPr>
          <a:xfrm>
            <a:off x="7238965" y="1115541"/>
            <a:ext cx="931395" cy="310961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BB5EF789-893C-3B78-9F4D-1F2B445EB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78" y="2498865"/>
            <a:ext cx="556469" cy="306485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71A7A7D0-42EB-3B3B-CE1E-096074D389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91399" y="-792225"/>
            <a:ext cx="590326" cy="345077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7E622C9A-3EA9-5C0B-B2A9-84582CDA2BCD}"/>
              </a:ext>
            </a:extLst>
          </p:cNvPr>
          <p:cNvSpPr txBox="1"/>
          <p:nvPr/>
        </p:nvSpPr>
        <p:spPr>
          <a:xfrm>
            <a:off x="5647941" y="288897"/>
            <a:ext cx="1395975" cy="4181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6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层</a:t>
            </a:r>
          </a:p>
        </p:txBody>
      </p:sp>
    </p:spTree>
    <p:extLst>
      <p:ext uri="{BB962C8B-B14F-4D97-AF65-F5344CB8AC3E}">
        <p14:creationId xmlns:p14="http://schemas.microsoft.com/office/powerpoint/2010/main" val="293017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804700-D29A-0FC6-01E2-2D1E088CDF65}"/>
              </a:ext>
            </a:extLst>
          </p:cNvPr>
          <p:cNvSpPr/>
          <p:nvPr/>
        </p:nvSpPr>
        <p:spPr>
          <a:xfrm>
            <a:off x="4443189" y="440227"/>
            <a:ext cx="465991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2D89FE2-A355-C46B-7933-3319A0D48018}"/>
              </a:ext>
            </a:extLst>
          </p:cNvPr>
          <p:cNvCxnSpPr>
            <a:cxnSpLocks/>
          </p:cNvCxnSpPr>
          <p:nvPr/>
        </p:nvCxnSpPr>
        <p:spPr>
          <a:xfrm>
            <a:off x="4062177" y="807401"/>
            <a:ext cx="53634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EB5C5C-E6A7-8202-1FE1-400F9D864A2C}"/>
              </a:ext>
            </a:extLst>
          </p:cNvPr>
          <p:cNvGrpSpPr/>
          <p:nvPr/>
        </p:nvGrpSpPr>
        <p:grpSpPr>
          <a:xfrm>
            <a:off x="4841071" y="562215"/>
            <a:ext cx="377805" cy="461665"/>
            <a:chOff x="1921885" y="981315"/>
            <a:chExt cx="377805" cy="46166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82BFC56-0191-B766-C921-7F9AA1B55087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D476764-BA45-04CE-27A4-B21E27073F9F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FF87A1A-0C28-36A5-5FD4-0FC3F6149F7F}"/>
              </a:ext>
            </a:extLst>
          </p:cNvPr>
          <p:cNvGrpSpPr/>
          <p:nvPr/>
        </p:nvGrpSpPr>
        <p:grpSpPr>
          <a:xfrm>
            <a:off x="6668045" y="562215"/>
            <a:ext cx="377805" cy="461665"/>
            <a:chOff x="1921885" y="981315"/>
            <a:chExt cx="377805" cy="46166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B9F0540-C96C-E444-FF14-945B6E593D1F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C8EF44C-65E0-E63E-6415-C4905ACB819F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995DF2D-9F2E-E5B3-E879-E13BE4590362}"/>
              </a:ext>
            </a:extLst>
          </p:cNvPr>
          <p:cNvGrpSpPr/>
          <p:nvPr/>
        </p:nvGrpSpPr>
        <p:grpSpPr>
          <a:xfrm>
            <a:off x="4109811" y="2191388"/>
            <a:ext cx="3661811" cy="298611"/>
            <a:chOff x="1348339" y="2973169"/>
            <a:chExt cx="3661811" cy="298611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68F488-B454-366F-4584-38A3D30172A8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E28F6DD-2DAB-D4A4-180F-A40124095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E8DC233-4DB4-5C8D-1D19-4E214712FDBF}"/>
              </a:ext>
            </a:extLst>
          </p:cNvPr>
          <p:cNvGrpSpPr/>
          <p:nvPr/>
        </p:nvGrpSpPr>
        <p:grpSpPr>
          <a:xfrm>
            <a:off x="7753831" y="1553193"/>
            <a:ext cx="472379" cy="605797"/>
            <a:chOff x="4991810" y="2162803"/>
            <a:chExt cx="472379" cy="60579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6663DCB-1B1E-BBC1-D17D-37FCDD874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549CB20-1048-7306-1D91-9EE575F9C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427D726-D6FE-2D38-AE01-E7BEF6E3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829" y="1863945"/>
            <a:ext cx="576355" cy="36245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7855C6-A7B2-F97A-BC63-9057085A07DB}"/>
              </a:ext>
            </a:extLst>
          </p:cNvPr>
          <p:cNvGrpSpPr/>
          <p:nvPr/>
        </p:nvGrpSpPr>
        <p:grpSpPr>
          <a:xfrm>
            <a:off x="8390041" y="793047"/>
            <a:ext cx="965764" cy="1697673"/>
            <a:chOff x="5628021" y="1574107"/>
            <a:chExt cx="965764" cy="1697673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28EA175-C643-C300-0893-F6A9C38D0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89810F2-A2DD-C5DA-2F14-49800C841574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838827-BBDB-457D-8880-EBDE5266EFDB}"/>
              </a:ext>
            </a:extLst>
          </p:cNvPr>
          <p:cNvGrpSpPr/>
          <p:nvPr/>
        </p:nvGrpSpPr>
        <p:grpSpPr>
          <a:xfrm>
            <a:off x="8115355" y="951888"/>
            <a:ext cx="910576" cy="348817"/>
            <a:chOff x="1777693" y="951806"/>
            <a:chExt cx="981529" cy="37599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7D0F197-D1D2-E8C0-33AB-A7D8312912DC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639CE85-1DDF-4D1F-003F-D26DC4E8F0FA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B7E913-B577-CC32-731B-2D595A9B5EE4}"/>
              </a:ext>
            </a:extLst>
          </p:cNvPr>
          <p:cNvGrpSpPr/>
          <p:nvPr/>
        </p:nvGrpSpPr>
        <p:grpSpPr>
          <a:xfrm>
            <a:off x="8211917" y="1337263"/>
            <a:ext cx="377805" cy="461665"/>
            <a:chOff x="1921885" y="981315"/>
            <a:chExt cx="377805" cy="461665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5AE9440-3291-3A3B-E254-0E3CDF0CDE72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2BCAF53-52A1-93AA-D6CC-04E64E0CFD12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456E5D5-9968-2852-C58B-4846F79BF414}"/>
              </a:ext>
            </a:extLst>
          </p:cNvPr>
          <p:cNvCxnSpPr>
            <a:cxnSpLocks/>
          </p:cNvCxnSpPr>
          <p:nvPr/>
        </p:nvCxnSpPr>
        <p:spPr>
          <a:xfrm flipV="1">
            <a:off x="5037085" y="96912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4DB370B8-E988-ED92-D2E3-E118E8F3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35" y="1863945"/>
            <a:ext cx="576355" cy="36245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8FC56B-EF5B-E3B9-53F1-441D63795F37}"/>
              </a:ext>
            </a:extLst>
          </p:cNvPr>
          <p:cNvGrpSpPr/>
          <p:nvPr/>
        </p:nvGrpSpPr>
        <p:grpSpPr>
          <a:xfrm>
            <a:off x="5950774" y="1553193"/>
            <a:ext cx="733696" cy="934819"/>
            <a:chOff x="4991810" y="2162803"/>
            <a:chExt cx="733696" cy="934819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C88D41D-82F3-A802-0DF6-B4B533EF7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9348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1A14279-7242-EAF8-B5B8-8274500592F0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02" y="2180328"/>
              <a:ext cx="71940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D7B1F74C-96B8-2065-CFD7-8CA6B3A5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76" y="1863945"/>
            <a:ext cx="576355" cy="362450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A144997-3AD7-F977-6F96-F986C5FC09D7}"/>
              </a:ext>
            </a:extLst>
          </p:cNvPr>
          <p:cNvCxnSpPr>
            <a:cxnSpLocks/>
          </p:cNvCxnSpPr>
          <p:nvPr/>
        </p:nvCxnSpPr>
        <p:spPr>
          <a:xfrm flipV="1">
            <a:off x="6860889" y="96912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DC37622-ABEC-6B65-8A5A-3AB3C0289A7C}"/>
              </a:ext>
            </a:extLst>
          </p:cNvPr>
          <p:cNvGrpSpPr/>
          <p:nvPr/>
        </p:nvGrpSpPr>
        <p:grpSpPr>
          <a:xfrm>
            <a:off x="6668045" y="1332584"/>
            <a:ext cx="377805" cy="461665"/>
            <a:chOff x="1921885" y="981315"/>
            <a:chExt cx="377805" cy="461665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D55AEDA-73EB-B9CE-7A57-209F2C3D2F7F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D438CB5-831E-9873-797D-E85CCB9D580A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99FAA945-AFFB-A041-D63A-A212C936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28" y="1920130"/>
            <a:ext cx="606064" cy="308973"/>
          </a:xfrm>
          <a:prstGeom prst="rect">
            <a:avLst/>
          </a:pr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7BA0131-028A-A627-9487-744E3E4324A2}"/>
              </a:ext>
            </a:extLst>
          </p:cNvPr>
          <p:cNvCxnSpPr>
            <a:cxnSpLocks/>
          </p:cNvCxnSpPr>
          <p:nvPr/>
        </p:nvCxnSpPr>
        <p:spPr>
          <a:xfrm flipV="1">
            <a:off x="4826538" y="251039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8C1C4A5-237C-DC2A-FE94-8A644CA9DD55}"/>
              </a:ext>
            </a:extLst>
          </p:cNvPr>
          <p:cNvCxnSpPr>
            <a:cxnSpLocks/>
          </p:cNvCxnSpPr>
          <p:nvPr/>
        </p:nvCxnSpPr>
        <p:spPr>
          <a:xfrm flipV="1">
            <a:off x="8857784" y="90297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E7EC82A-98B9-5701-CDC5-D8721D2D7504}"/>
              </a:ext>
            </a:extLst>
          </p:cNvPr>
          <p:cNvCxnSpPr>
            <a:cxnSpLocks/>
          </p:cNvCxnSpPr>
          <p:nvPr/>
        </p:nvCxnSpPr>
        <p:spPr>
          <a:xfrm flipV="1">
            <a:off x="8857683" y="180357"/>
            <a:ext cx="0" cy="5397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853B7DF-4B4D-CF93-18A8-F151450F97C6}"/>
                  </a:ext>
                </a:extLst>
              </p:cNvPr>
              <p:cNvSpPr txBox="1"/>
              <p:nvPr/>
            </p:nvSpPr>
            <p:spPr>
              <a:xfrm>
                <a:off x="3956036" y="43703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853B7DF-4B4D-CF93-18A8-F151450F9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36" y="437034"/>
                <a:ext cx="525528" cy="307777"/>
              </a:xfrm>
              <a:prstGeom prst="rect">
                <a:avLst/>
              </a:prstGeom>
              <a:blipFill>
                <a:blip r:embed="rId4"/>
                <a:stretch>
                  <a:fillRect l="-5814" r="-348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48F9884-00A5-D4E2-D374-ADFEA3ECC5FB}"/>
                  </a:ext>
                </a:extLst>
              </p:cNvPr>
              <p:cNvSpPr txBox="1"/>
              <p:nvPr/>
            </p:nvSpPr>
            <p:spPr>
              <a:xfrm>
                <a:off x="9123362" y="43703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48F9884-00A5-D4E2-D374-ADFEA3EC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362" y="437034"/>
                <a:ext cx="280269" cy="307777"/>
              </a:xfrm>
              <a:prstGeom prst="rect">
                <a:avLst/>
              </a:prstGeom>
              <a:blipFill>
                <a:blip r:embed="rId5"/>
                <a:stretch>
                  <a:fillRect l="-10870" r="-434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36AA050-4664-D76A-82D7-C2F5D2C8D27B}"/>
                  </a:ext>
                </a:extLst>
              </p:cNvPr>
              <p:cNvSpPr txBox="1"/>
              <p:nvPr/>
            </p:nvSpPr>
            <p:spPr>
              <a:xfrm>
                <a:off x="3956036" y="211200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36AA050-4664-D76A-82D7-C2F5D2C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36" y="2112002"/>
                <a:ext cx="525528" cy="307777"/>
              </a:xfrm>
              <a:prstGeom prst="rect">
                <a:avLst/>
              </a:prstGeom>
              <a:blipFill>
                <a:blip r:embed="rId6"/>
                <a:stretch>
                  <a:fillRect l="-12791" r="-6977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2B920AB-BFBD-457B-AD51-59F131773D64}"/>
                  </a:ext>
                </a:extLst>
              </p:cNvPr>
              <p:cNvSpPr txBox="1"/>
              <p:nvPr/>
            </p:nvSpPr>
            <p:spPr>
              <a:xfrm>
                <a:off x="9123362" y="211200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2B920AB-BFBD-457B-AD51-59F131773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362" y="2112002"/>
                <a:ext cx="280269" cy="307777"/>
              </a:xfrm>
              <a:prstGeom prst="rect">
                <a:avLst/>
              </a:prstGeom>
              <a:blipFill>
                <a:blip r:embed="rId7"/>
                <a:stretch>
                  <a:fillRect l="-26087" r="-869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EAAB997-58B2-25C2-F0F9-0AFE7FE799F8}"/>
                  </a:ext>
                </a:extLst>
              </p:cNvPr>
              <p:cNvSpPr txBox="1"/>
              <p:nvPr/>
            </p:nvSpPr>
            <p:spPr>
              <a:xfrm>
                <a:off x="8537561" y="8127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EAAB997-58B2-25C2-F0F9-0AFE7FE7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561" y="81273"/>
                <a:ext cx="280269" cy="307777"/>
              </a:xfrm>
              <a:prstGeom prst="rect">
                <a:avLst/>
              </a:prstGeom>
              <a:blipFill>
                <a:blip r:embed="rId8"/>
                <a:stretch>
                  <a:fillRect l="-26667" r="-11111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63C7B6C-ACA2-0212-90B3-0F280444B335}"/>
                  </a:ext>
                </a:extLst>
              </p:cNvPr>
              <p:cNvSpPr txBox="1"/>
              <p:nvPr/>
            </p:nvSpPr>
            <p:spPr>
              <a:xfrm>
                <a:off x="4486058" y="269212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63C7B6C-ACA2-0212-90B3-0F280444B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058" y="2692120"/>
                <a:ext cx="348474" cy="307777"/>
              </a:xfrm>
              <a:prstGeom prst="rect">
                <a:avLst/>
              </a:prstGeom>
              <a:blipFill>
                <a:blip r:embed="rId9"/>
                <a:stretch>
                  <a:fillRect l="-175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C3DAFFF-D3C5-B4A3-BAE5-F69ACA542B99}"/>
              </a:ext>
            </a:extLst>
          </p:cNvPr>
          <p:cNvSpPr/>
          <p:nvPr/>
        </p:nvSpPr>
        <p:spPr>
          <a:xfrm>
            <a:off x="4676550" y="181764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4D37081-A367-ECD3-8EEB-F61C762E0938}"/>
              </a:ext>
            </a:extLst>
          </p:cNvPr>
          <p:cNvSpPr/>
          <p:nvPr/>
        </p:nvSpPr>
        <p:spPr>
          <a:xfrm>
            <a:off x="5566567" y="1817640"/>
            <a:ext cx="802562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6F3D824-6C3A-0B67-CF77-2A890FF19450}"/>
              </a:ext>
            </a:extLst>
          </p:cNvPr>
          <p:cNvSpPr/>
          <p:nvPr/>
        </p:nvSpPr>
        <p:spPr>
          <a:xfrm>
            <a:off x="6488183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2F5C7D67-EC61-DF81-9F2C-6D749630E960}"/>
              </a:ext>
            </a:extLst>
          </p:cNvPr>
          <p:cNvSpPr/>
          <p:nvPr/>
        </p:nvSpPr>
        <p:spPr>
          <a:xfrm>
            <a:off x="7384531" y="181764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DC08F3E-0484-33BF-1B5F-F4F51E4C89AD}"/>
              </a:ext>
            </a:extLst>
          </p:cNvPr>
          <p:cNvCxnSpPr>
            <a:cxnSpLocks/>
          </p:cNvCxnSpPr>
          <p:nvPr/>
        </p:nvCxnSpPr>
        <p:spPr>
          <a:xfrm flipV="1">
            <a:off x="5037085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3D1A599-18E4-D287-0102-C4B5F5674ACE}"/>
              </a:ext>
            </a:extLst>
          </p:cNvPr>
          <p:cNvCxnSpPr>
            <a:cxnSpLocks/>
          </p:cNvCxnSpPr>
          <p:nvPr/>
        </p:nvCxnSpPr>
        <p:spPr>
          <a:xfrm flipV="1">
            <a:off x="5939835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454C3CF-5A6B-884E-0687-FE168773BC4C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6831091" y="2713529"/>
            <a:ext cx="0" cy="44866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7F13068-1137-3E11-EACE-B10F42762C3B}"/>
              </a:ext>
            </a:extLst>
          </p:cNvPr>
          <p:cNvCxnSpPr>
            <a:cxnSpLocks/>
          </p:cNvCxnSpPr>
          <p:nvPr/>
        </p:nvCxnSpPr>
        <p:spPr>
          <a:xfrm flipV="1">
            <a:off x="7752193" y="267688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902394C8-FD8E-6170-43FB-7F7B1C697B3C}"/>
              </a:ext>
            </a:extLst>
          </p:cNvPr>
          <p:cNvSpPr txBox="1"/>
          <p:nvPr/>
        </p:nvSpPr>
        <p:spPr>
          <a:xfrm>
            <a:off x="4588923" y="315833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遗忘门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79C826-41AC-25B8-F1A1-064A636E4A77}"/>
              </a:ext>
            </a:extLst>
          </p:cNvPr>
          <p:cNvSpPr txBox="1"/>
          <p:nvPr/>
        </p:nvSpPr>
        <p:spPr>
          <a:xfrm>
            <a:off x="5465049" y="315833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输入门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83A8AD0-7E7A-3182-E384-00FF061BE627}"/>
              </a:ext>
            </a:extLst>
          </p:cNvPr>
          <p:cNvSpPr txBox="1"/>
          <p:nvPr/>
        </p:nvSpPr>
        <p:spPr>
          <a:xfrm>
            <a:off x="6307497" y="3162195"/>
            <a:ext cx="104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状态候选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2E11238-F176-DA91-2F1D-B26EEAA52A1E}"/>
              </a:ext>
            </a:extLst>
          </p:cNvPr>
          <p:cNvSpPr txBox="1"/>
          <p:nvPr/>
        </p:nvSpPr>
        <p:spPr>
          <a:xfrm>
            <a:off x="7336184" y="315833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输出门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817C0F6-2398-2B14-9B7B-6DDF75894186}"/>
              </a:ext>
            </a:extLst>
          </p:cNvPr>
          <p:cNvSpPr txBox="1"/>
          <p:nvPr/>
        </p:nvSpPr>
        <p:spPr>
          <a:xfrm>
            <a:off x="3182825" y="514496"/>
            <a:ext cx="90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细胞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29CFEAA-0527-AEB3-B9F6-0D24555B9580}"/>
              </a:ext>
            </a:extLst>
          </p:cNvPr>
          <p:cNvSpPr txBox="1"/>
          <p:nvPr/>
        </p:nvSpPr>
        <p:spPr>
          <a:xfrm>
            <a:off x="3182825" y="2228391"/>
            <a:ext cx="90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隐藏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</a:t>
            </a:r>
          </a:p>
        </p:txBody>
      </p:sp>
    </p:spTree>
    <p:extLst>
      <p:ext uri="{BB962C8B-B14F-4D97-AF65-F5344CB8AC3E}">
        <p14:creationId xmlns:p14="http://schemas.microsoft.com/office/powerpoint/2010/main" val="1522777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8983F6-6F2C-E07E-3394-1C7792A5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337891"/>
            <a:ext cx="9784928" cy="41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95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983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3" y="1516333"/>
            <a:ext cx="7564333" cy="3357113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8182708" y="1977292"/>
            <a:ext cx="146147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8182708" y="2625969"/>
            <a:ext cx="146147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8182708" y="3259015"/>
            <a:ext cx="146147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8182708" y="3915508"/>
            <a:ext cx="146147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939" y="1688241"/>
            <a:ext cx="2087374" cy="242265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510709" y="3984530"/>
            <a:ext cx="173742" cy="252726"/>
            <a:chOff x="7374673" y="3826738"/>
            <a:chExt cx="275064" cy="400110"/>
          </a:xfrm>
        </p:grpSpPr>
        <p:sp>
          <p:nvSpPr>
            <p:cNvPr id="15" name="椭圆 14"/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74673" y="3826738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肘形连接符 17"/>
          <p:cNvCxnSpPr>
            <a:stCxn id="15" idx="4"/>
          </p:cNvCxnSpPr>
          <p:nvPr/>
        </p:nvCxnSpPr>
        <p:spPr>
          <a:xfrm rot="5400000">
            <a:off x="8322099" y="2330899"/>
            <a:ext cx="397957" cy="41623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522476" y="4108061"/>
            <a:ext cx="465495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 parameters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494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" y="514835"/>
            <a:ext cx="10760373" cy="335309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77074" y="408315"/>
            <a:ext cx="275064" cy="400110"/>
            <a:chOff x="7374673" y="3826738"/>
            <a:chExt cx="275064" cy="400110"/>
          </a:xfrm>
        </p:grpSpPr>
        <p:sp>
          <p:nvSpPr>
            <p:cNvPr id="4" name="椭圆 3"/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374673" y="3826738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a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16471" y="231705"/>
            <a:ext cx="275064" cy="400110"/>
            <a:chOff x="7374673" y="3849040"/>
            <a:chExt cx="275064" cy="400110"/>
          </a:xfrm>
        </p:grpSpPr>
        <p:sp>
          <p:nvSpPr>
            <p:cNvPr id="7" name="椭圆 6"/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74673" y="3849040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b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187091" y="368912"/>
            <a:ext cx="275064" cy="400110"/>
            <a:chOff x="7374673" y="3826738"/>
            <a:chExt cx="275064" cy="400110"/>
          </a:xfrm>
        </p:grpSpPr>
        <p:sp>
          <p:nvSpPr>
            <p:cNvPr id="10" name="椭圆 9"/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74673" y="3826738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c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849659" y="3169101"/>
            <a:ext cx="275064" cy="400110"/>
            <a:chOff x="7374673" y="3849040"/>
            <a:chExt cx="275064" cy="400110"/>
          </a:xfrm>
        </p:grpSpPr>
        <p:sp>
          <p:nvSpPr>
            <p:cNvPr id="13" name="椭圆 12"/>
            <p:cNvSpPr/>
            <p:nvPr/>
          </p:nvSpPr>
          <p:spPr>
            <a:xfrm>
              <a:off x="7389541" y="3928440"/>
              <a:ext cx="260196" cy="2601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374673" y="3849040"/>
              <a:ext cx="252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d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704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3" y="1621379"/>
            <a:ext cx="10760373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4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B3C0EA-C710-5C0C-5CCF-CF098D64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4185" y="-1339849"/>
            <a:ext cx="22060702" cy="941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80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A9AC9D-F6DA-50D9-BE43-07A355236BFE}"/>
              </a:ext>
            </a:extLst>
          </p:cNvPr>
          <p:cNvGrpSpPr/>
          <p:nvPr/>
        </p:nvGrpSpPr>
        <p:grpSpPr>
          <a:xfrm>
            <a:off x="-4893525" y="-388757"/>
            <a:ext cx="18029127" cy="5891583"/>
            <a:chOff x="-210305" y="1141632"/>
            <a:chExt cx="13345907" cy="436119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161866E-4EC5-DDD0-98FA-1DB55D5BF9AB}"/>
                </a:ext>
              </a:extLst>
            </p:cNvPr>
            <p:cNvSpPr/>
            <p:nvPr/>
          </p:nvSpPr>
          <p:spPr>
            <a:xfrm>
              <a:off x="-210305" y="1141632"/>
              <a:ext cx="13345907" cy="4361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CAF5DA1-E35E-E547-2A43-636FD55FF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9485" b="11712"/>
            <a:stretch/>
          </p:blipFill>
          <p:spPr>
            <a:xfrm>
              <a:off x="-210305" y="1403350"/>
              <a:ext cx="2207222" cy="391878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63E147-3E32-28A0-E1C8-7EE4BB539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720" b="6598"/>
            <a:stretch/>
          </p:blipFill>
          <p:spPr>
            <a:xfrm>
              <a:off x="10220482" y="1593348"/>
              <a:ext cx="2471605" cy="3767117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9BC7C08-CEE2-4236-187F-BDFAC0F97B7C}"/>
                </a:ext>
              </a:extLst>
            </p:cNvPr>
            <p:cNvSpPr/>
            <p:nvPr/>
          </p:nvSpPr>
          <p:spPr>
            <a:xfrm>
              <a:off x="1996916" y="1301750"/>
              <a:ext cx="8198165" cy="3821497"/>
            </a:xfrm>
            <a:prstGeom prst="roundRect">
              <a:avLst>
                <a:gd name="adj" fmla="val 7102"/>
              </a:avLst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9640E46-992A-AB5D-79E6-EA98E098A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259" y="1275783"/>
              <a:ext cx="8204625" cy="350677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32E2E65-13C8-9C8E-B7D8-ECF61D8B1EDF}"/>
                </a:ext>
              </a:extLst>
            </p:cNvPr>
            <p:cNvSpPr txBox="1"/>
            <p:nvPr/>
          </p:nvSpPr>
          <p:spPr>
            <a:xfrm>
              <a:off x="735597" y="4676033"/>
              <a:ext cx="1193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输入层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F2E701-0200-F0A4-5E89-8A184706550A}"/>
                </a:ext>
              </a:extLst>
            </p:cNvPr>
            <p:cNvSpPr txBox="1"/>
            <p:nvPr/>
          </p:nvSpPr>
          <p:spPr>
            <a:xfrm>
              <a:off x="10220482" y="5021911"/>
              <a:ext cx="1193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输出层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B13F18-9A4F-016C-3859-E2BCAC115DEF}"/>
                </a:ext>
              </a:extLst>
            </p:cNvPr>
            <p:cNvSpPr txBox="1"/>
            <p:nvPr/>
          </p:nvSpPr>
          <p:spPr>
            <a:xfrm>
              <a:off x="12153675" y="3303523"/>
              <a:ext cx="9162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输出结果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0974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6334E3-3136-9394-FE49-25D2BC294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" r="2589" b="3464"/>
          <a:stretch/>
        </p:blipFill>
        <p:spPr>
          <a:xfrm>
            <a:off x="-6478002" y="-296421"/>
            <a:ext cx="19933595" cy="654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4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7DE6E81-AA0D-C8B7-F66A-3CB3B02F4455}"/>
              </a:ext>
            </a:extLst>
          </p:cNvPr>
          <p:cNvGrpSpPr/>
          <p:nvPr/>
        </p:nvGrpSpPr>
        <p:grpSpPr>
          <a:xfrm>
            <a:off x="2033223" y="905649"/>
            <a:ext cx="7754071" cy="4618206"/>
            <a:chOff x="2033223" y="905649"/>
            <a:chExt cx="7754071" cy="461820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F57F6E0-4668-7B67-C6E7-95BB307ED51E}"/>
                </a:ext>
              </a:extLst>
            </p:cNvPr>
            <p:cNvSpPr txBox="1"/>
            <p:nvPr/>
          </p:nvSpPr>
          <p:spPr>
            <a:xfrm>
              <a:off x="3623262" y="5105792"/>
              <a:ext cx="4654950" cy="418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量子线路模型</a:t>
              </a:r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39EB4A59-23B7-7FCB-F638-F0DEAA359035}"/>
                </a:ext>
              </a:extLst>
            </p:cNvPr>
            <p:cNvGrpSpPr/>
            <p:nvPr/>
          </p:nvGrpSpPr>
          <p:grpSpPr>
            <a:xfrm>
              <a:off x="2404705" y="2112707"/>
              <a:ext cx="7382589" cy="2775462"/>
              <a:chOff x="1350752" y="801135"/>
              <a:chExt cx="7382589" cy="2775462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1FC9E420-42C8-A33B-39CA-F237154DC2F1}"/>
                  </a:ext>
                </a:extLst>
              </p:cNvPr>
              <p:cNvGrpSpPr/>
              <p:nvPr/>
            </p:nvGrpSpPr>
            <p:grpSpPr>
              <a:xfrm>
                <a:off x="1350752" y="882070"/>
                <a:ext cx="7382589" cy="2583443"/>
                <a:chOff x="412718" y="1930401"/>
                <a:chExt cx="7382589" cy="2583443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3646C409-4E52-1835-39FB-0B3DF013557A}"/>
                    </a:ext>
                  </a:extLst>
                </p:cNvPr>
                <p:cNvGrpSpPr/>
                <p:nvPr/>
              </p:nvGrpSpPr>
              <p:grpSpPr>
                <a:xfrm>
                  <a:off x="412718" y="1930401"/>
                  <a:ext cx="7382589" cy="434212"/>
                  <a:chOff x="1975794" y="1070708"/>
                  <a:chExt cx="7382589" cy="434212"/>
                </a:xfrm>
              </p:grpSpPr>
              <p:cxnSp>
                <p:nvCxnSpPr>
                  <p:cNvPr id="13" name="直接连接符 12">
                    <a:extLst>
                      <a:ext uri="{FF2B5EF4-FFF2-40B4-BE49-F238E27FC236}">
                        <a16:creationId xmlns:a16="http://schemas.microsoft.com/office/drawing/2014/main" id="{D5694C57-53BA-E6B2-BB13-9C10645B23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3108" y="1266092"/>
                    <a:ext cx="6865275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" name="图片 13">
                    <a:extLst>
                      <a:ext uri="{FF2B5EF4-FFF2-40B4-BE49-F238E27FC236}">
                        <a16:creationId xmlns:a16="http://schemas.microsoft.com/office/drawing/2014/main" id="{7E772366-1BC7-E483-6367-D5CA6F056F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75794" y="1070708"/>
                    <a:ext cx="434212" cy="4342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905B46F6-6FC0-D59F-13EB-AD540ABA8D52}"/>
                    </a:ext>
                  </a:extLst>
                </p:cNvPr>
                <p:cNvGrpSpPr/>
                <p:nvPr/>
              </p:nvGrpSpPr>
              <p:grpSpPr>
                <a:xfrm>
                  <a:off x="412718" y="2625971"/>
                  <a:ext cx="7382589" cy="434212"/>
                  <a:chOff x="1975794" y="1766278"/>
                  <a:chExt cx="7382589" cy="434212"/>
                </a:xfrm>
              </p:grpSpPr>
              <p:cxnSp>
                <p:nvCxnSpPr>
                  <p:cNvPr id="11" name="直接连接符 10">
                    <a:extLst>
                      <a:ext uri="{FF2B5EF4-FFF2-40B4-BE49-F238E27FC236}">
                        <a16:creationId xmlns:a16="http://schemas.microsoft.com/office/drawing/2014/main" id="{97A7B822-C8B4-827A-886A-B0565D6222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3108" y="1985107"/>
                    <a:ext cx="6865275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" name="图片 11">
                    <a:extLst>
                      <a:ext uri="{FF2B5EF4-FFF2-40B4-BE49-F238E27FC236}">
                        <a16:creationId xmlns:a16="http://schemas.microsoft.com/office/drawing/2014/main" id="{E9C3DFC3-D3FD-6830-9EFD-7C09FA6D6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75794" y="1766278"/>
                    <a:ext cx="434212" cy="4342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D22B884C-BC02-12BD-6BD1-F1F3603BEB7A}"/>
                    </a:ext>
                  </a:extLst>
                </p:cNvPr>
                <p:cNvGrpSpPr/>
                <p:nvPr/>
              </p:nvGrpSpPr>
              <p:grpSpPr>
                <a:xfrm>
                  <a:off x="412718" y="4079632"/>
                  <a:ext cx="7382589" cy="434212"/>
                  <a:chOff x="1975794" y="3610708"/>
                  <a:chExt cx="7382589" cy="434212"/>
                </a:xfrm>
              </p:grpSpPr>
              <p:cxnSp>
                <p:nvCxnSpPr>
                  <p:cNvPr id="9" name="直接连接符 8">
                    <a:extLst>
                      <a:ext uri="{FF2B5EF4-FFF2-40B4-BE49-F238E27FC236}">
                        <a16:creationId xmlns:a16="http://schemas.microsoft.com/office/drawing/2014/main" id="{085B940F-F748-28DE-3B18-A1F53FDAB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3108" y="3837354"/>
                    <a:ext cx="6865275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" name="图片 9">
                    <a:extLst>
                      <a:ext uri="{FF2B5EF4-FFF2-40B4-BE49-F238E27FC236}">
                        <a16:creationId xmlns:a16="http://schemas.microsoft.com/office/drawing/2014/main" id="{FBB0B4C2-0BBC-D727-E99A-5CCD9C0F6F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75794" y="3610708"/>
                    <a:ext cx="434212" cy="4342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4F8E7E94-9F10-A28D-F7EF-7342A17CEFBE}"/>
                    </a:ext>
                  </a:extLst>
                </p:cNvPr>
                <p:cNvGrpSpPr/>
                <p:nvPr/>
              </p:nvGrpSpPr>
              <p:grpSpPr>
                <a:xfrm>
                  <a:off x="412718" y="3352802"/>
                  <a:ext cx="7382589" cy="434212"/>
                  <a:chOff x="1975794" y="1766278"/>
                  <a:chExt cx="7382589" cy="434212"/>
                </a:xfrm>
              </p:grpSpPr>
              <p:cxnSp>
                <p:nvCxnSpPr>
                  <p:cNvPr id="7" name="直接连接符 6">
                    <a:extLst>
                      <a:ext uri="{FF2B5EF4-FFF2-40B4-BE49-F238E27FC236}">
                        <a16:creationId xmlns:a16="http://schemas.microsoft.com/office/drawing/2014/main" id="{4D1C5CB6-31E5-2EF2-618A-5C224218E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3108" y="1985107"/>
                    <a:ext cx="6865275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F86DBF30-9D02-3581-7F6C-9FE1DD147B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75794" y="1766278"/>
                    <a:ext cx="434212" cy="43421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D0C7073-D0BC-A7DB-9857-7A20F45F414F}"/>
                  </a:ext>
                </a:extLst>
              </p:cNvPr>
              <p:cNvSpPr/>
              <p:nvPr/>
            </p:nvSpPr>
            <p:spPr>
              <a:xfrm>
                <a:off x="2987966" y="801135"/>
                <a:ext cx="602822" cy="1307951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BBED9B8-F51C-6E3A-031B-BEC43781329A}"/>
                  </a:ext>
                </a:extLst>
              </p:cNvPr>
              <p:cNvSpPr/>
              <p:nvPr/>
            </p:nvSpPr>
            <p:spPr>
              <a:xfrm>
                <a:off x="3905407" y="1577374"/>
                <a:ext cx="602822" cy="1307951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EBE68F1-E87B-484B-2231-519BC2CB298E}"/>
                  </a:ext>
                </a:extLst>
              </p:cNvPr>
              <p:cNvSpPr/>
              <p:nvPr/>
            </p:nvSpPr>
            <p:spPr>
              <a:xfrm>
                <a:off x="4902827" y="2268646"/>
                <a:ext cx="602822" cy="1307951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32F5F21-F285-1BB4-61FF-CA0FD63FDC2F}"/>
                  </a:ext>
                </a:extLst>
              </p:cNvPr>
              <p:cNvSpPr/>
              <p:nvPr/>
            </p:nvSpPr>
            <p:spPr>
              <a:xfrm>
                <a:off x="5916207" y="801135"/>
                <a:ext cx="602822" cy="1961926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87A6F60-CC47-BE90-157F-EE214D9019C2}"/>
                  </a:ext>
                </a:extLst>
              </p:cNvPr>
              <p:cNvSpPr/>
              <p:nvPr/>
            </p:nvSpPr>
            <p:spPr>
              <a:xfrm>
                <a:off x="6913627" y="1527967"/>
                <a:ext cx="602822" cy="2011599"/>
              </a:xfrm>
              <a:prstGeom prst="rect">
                <a:avLst/>
              </a:prstGeom>
              <a:solidFill>
                <a:srgbClr val="6699FF"/>
              </a:solidFill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1AFFDBA-BEE6-F655-B322-F3954334E93A}"/>
                  </a:ext>
                </a:extLst>
              </p:cNvPr>
              <p:cNvSpPr/>
              <p:nvPr/>
            </p:nvSpPr>
            <p:spPr>
              <a:xfrm>
                <a:off x="2073012" y="801136"/>
                <a:ext cx="602822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35AC562-911B-6531-0926-7D300F07DBD5}"/>
                  </a:ext>
                </a:extLst>
              </p:cNvPr>
              <p:cNvSpPr/>
              <p:nvPr/>
            </p:nvSpPr>
            <p:spPr>
              <a:xfrm>
                <a:off x="2073012" y="1527967"/>
                <a:ext cx="602822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8B9236F-171E-B146-A482-999B8593852F}"/>
                  </a:ext>
                </a:extLst>
              </p:cNvPr>
              <p:cNvSpPr/>
              <p:nvPr/>
            </p:nvSpPr>
            <p:spPr>
              <a:xfrm>
                <a:off x="2073012" y="2231350"/>
                <a:ext cx="602822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1C3266D-8D0C-DC8E-8325-3C67985EA726}"/>
                  </a:ext>
                </a:extLst>
              </p:cNvPr>
              <p:cNvSpPr/>
              <p:nvPr/>
            </p:nvSpPr>
            <p:spPr>
              <a:xfrm>
                <a:off x="2073012" y="2981626"/>
                <a:ext cx="602822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43F6681C-A624-7BED-A1FB-EBEFC7F727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80"/>
              <a:stretch/>
            </p:blipFill>
            <p:spPr>
              <a:xfrm>
                <a:off x="7867295" y="809777"/>
                <a:ext cx="591021" cy="550984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60B0478-263D-6234-3103-5FE1730B2A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80"/>
              <a:stretch/>
            </p:blipFill>
            <p:spPr>
              <a:xfrm>
                <a:off x="7867295" y="1520977"/>
                <a:ext cx="591021" cy="550984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9D20EFFF-83CC-79A2-CDC2-6B1E8A08B8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80"/>
              <a:stretch/>
            </p:blipFill>
            <p:spPr>
              <a:xfrm>
                <a:off x="7867295" y="2255621"/>
                <a:ext cx="591021" cy="550984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58431FA5-2357-F34A-5C44-EB3C0ADFDA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80"/>
              <a:stretch/>
            </p:blipFill>
            <p:spPr>
              <a:xfrm>
                <a:off x="7867295" y="2982455"/>
                <a:ext cx="591021" cy="55098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DDF8EC9-8E4C-DCAF-8418-FB84A7779A39}"/>
                      </a:ext>
                    </a:extLst>
                  </p:cNvPr>
                  <p:cNvSpPr txBox="1"/>
                  <p:nvPr/>
                </p:nvSpPr>
                <p:spPr>
                  <a:xfrm>
                    <a:off x="2208955" y="905764"/>
                    <a:ext cx="40799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DDF8EC9-8E4C-DCAF-8418-FB84A7779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8955" y="905764"/>
                    <a:ext cx="4079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925" r="-4478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DF5FEC01-480D-54BE-AD65-59AF524F1106}"/>
                      </a:ext>
                    </a:extLst>
                  </p:cNvPr>
                  <p:cNvSpPr txBox="1"/>
                  <p:nvPr/>
                </p:nvSpPr>
                <p:spPr>
                  <a:xfrm>
                    <a:off x="2209731" y="1615830"/>
                    <a:ext cx="41511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DF5FEC01-480D-54BE-AD65-59AF524F1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9731" y="1615830"/>
                    <a:ext cx="41511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706" r="-4412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74BBEFCB-7C9A-0D7F-BACA-9DD21413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2209731" y="2320896"/>
                    <a:ext cx="41511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74BBEFCB-7C9A-0D7F-BACA-9DD21413C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9731" y="2320896"/>
                    <a:ext cx="4151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706" r="-4412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C6D02CCE-1AB5-BD28-99E2-125F1BE7F6EE}"/>
                      </a:ext>
                    </a:extLst>
                  </p:cNvPr>
                  <p:cNvSpPr txBox="1"/>
                  <p:nvPr/>
                </p:nvSpPr>
                <p:spPr>
                  <a:xfrm>
                    <a:off x="2209731" y="3076899"/>
                    <a:ext cx="41511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C6D02CCE-1AB5-BD28-99E2-125F1BE7F6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9731" y="3076899"/>
                    <a:ext cx="41511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4706" r="-4412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7F72FFB-92AB-3F1E-E74D-8D3D1C490FC3}"/>
                  </a:ext>
                </a:extLst>
              </p:cNvPr>
              <p:cNvSpPr/>
              <p:nvPr/>
            </p:nvSpPr>
            <p:spPr>
              <a:xfrm>
                <a:off x="3910417" y="801136"/>
                <a:ext cx="602822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467A139-1547-D5F6-980F-92F165C6D270}"/>
                  </a:ext>
                </a:extLst>
              </p:cNvPr>
              <p:cNvSpPr/>
              <p:nvPr/>
            </p:nvSpPr>
            <p:spPr>
              <a:xfrm>
                <a:off x="4896784" y="1527967"/>
                <a:ext cx="602822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64FDC368-46B4-6F05-90AC-0A1682E15AA9}"/>
                      </a:ext>
                    </a:extLst>
                  </p:cNvPr>
                  <p:cNvSpPr txBox="1"/>
                  <p:nvPr/>
                </p:nvSpPr>
                <p:spPr>
                  <a:xfrm>
                    <a:off x="3111908" y="1237422"/>
                    <a:ext cx="41511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64FDC368-46B4-6F05-90AC-0A1682E15A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1908" y="1237422"/>
                    <a:ext cx="41511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4706" r="-5882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7E7AF88D-906D-69E0-2896-13B6A66D1C5C}"/>
                      </a:ext>
                    </a:extLst>
                  </p:cNvPr>
                  <p:cNvSpPr txBox="1"/>
                  <p:nvPr/>
                </p:nvSpPr>
                <p:spPr>
                  <a:xfrm>
                    <a:off x="4042264" y="896049"/>
                    <a:ext cx="41511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7E7AF88D-906D-69E0-2896-13B6A66D1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264" y="896049"/>
                    <a:ext cx="41511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176" r="-4412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2865CA60-CC5C-FBB3-7EE0-13B13167EB60}"/>
                      </a:ext>
                    </a:extLst>
                  </p:cNvPr>
                  <p:cNvSpPr txBox="1"/>
                  <p:nvPr/>
                </p:nvSpPr>
                <p:spPr>
                  <a:xfrm>
                    <a:off x="4031314" y="2038260"/>
                    <a:ext cx="41511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2865CA60-CC5C-FBB3-7EE0-13B13167EB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1314" y="2038260"/>
                    <a:ext cx="41511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706" r="-4412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3FAD5BC0-8B71-C014-AB9D-F0C227B37ABC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448" y="1615830"/>
                    <a:ext cx="41511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3FAD5BC0-8B71-C014-AB9D-F0C227B37A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4448" y="1615830"/>
                    <a:ext cx="41511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493" r="-2899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1866FB6A-FA30-14C8-1678-1FDDB878BD88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448" y="2741372"/>
                    <a:ext cx="40870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1866FB6A-FA30-14C8-1678-1FDDB878BD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4448" y="2741372"/>
                    <a:ext cx="408702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4706" r="-2941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05389A3-48F5-E199-89D2-A0E76C98B782}"/>
                      </a:ext>
                    </a:extLst>
                  </p:cNvPr>
                  <p:cNvSpPr txBox="1"/>
                  <p:nvPr/>
                </p:nvSpPr>
                <p:spPr>
                  <a:xfrm>
                    <a:off x="5984596" y="1615830"/>
                    <a:ext cx="53784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A05389A3-48F5-E199-89D2-A0E76C98B7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4596" y="1615830"/>
                    <a:ext cx="53784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500" r="-3409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B6216C5C-8903-BFC1-B6E6-263D6E0D20C0}"/>
                      </a:ext>
                    </a:extLst>
                  </p:cNvPr>
                  <p:cNvSpPr txBox="1"/>
                  <p:nvPr/>
                </p:nvSpPr>
                <p:spPr>
                  <a:xfrm>
                    <a:off x="7004410" y="2320896"/>
                    <a:ext cx="53784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B6216C5C-8903-BFC1-B6E6-263D6E0D2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4410" y="2320896"/>
                    <a:ext cx="53784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2500" r="-3409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110BEAF-6072-5536-8E81-51209752F09E}"/>
                </a:ext>
              </a:extLst>
            </p:cNvPr>
            <p:cNvSpPr txBox="1"/>
            <p:nvPr/>
          </p:nvSpPr>
          <p:spPr>
            <a:xfrm>
              <a:off x="2033223" y="1525817"/>
              <a:ext cx="10786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量子</a:t>
              </a:r>
              <a:endPara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寄存器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01DE35D-AD2E-62ED-3622-65B8E84DC5C2}"/>
                </a:ext>
              </a:extLst>
            </p:cNvPr>
            <p:cNvSpPr/>
            <p:nvPr/>
          </p:nvSpPr>
          <p:spPr>
            <a:xfrm>
              <a:off x="2140901" y="1467420"/>
              <a:ext cx="876189" cy="3474375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462D751-4CF7-4301-227E-B5E8ACBE9C1D}"/>
                </a:ext>
              </a:extLst>
            </p:cNvPr>
            <p:cNvSpPr txBox="1"/>
            <p:nvPr/>
          </p:nvSpPr>
          <p:spPr>
            <a:xfrm>
              <a:off x="8664868" y="1579452"/>
              <a:ext cx="1078626" cy="417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测量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A1ECFB47-AB36-CECC-1192-658DE98D9DC1}"/>
                </a:ext>
              </a:extLst>
            </p:cNvPr>
            <p:cNvSpPr/>
            <p:nvPr/>
          </p:nvSpPr>
          <p:spPr>
            <a:xfrm>
              <a:off x="8780342" y="1467420"/>
              <a:ext cx="876189" cy="3474375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左大括号 83">
              <a:extLst>
                <a:ext uri="{FF2B5EF4-FFF2-40B4-BE49-F238E27FC236}">
                  <a16:creationId xmlns:a16="http://schemas.microsoft.com/office/drawing/2014/main" id="{3242BD3D-C221-EE5F-9C2D-1DDC3BC2F350}"/>
                </a:ext>
              </a:extLst>
            </p:cNvPr>
            <p:cNvSpPr/>
            <p:nvPr/>
          </p:nvSpPr>
          <p:spPr>
            <a:xfrm rot="5400000">
              <a:off x="5565617" y="-1065190"/>
              <a:ext cx="584778" cy="5403785"/>
            </a:xfrm>
            <a:prstGeom prst="leftBrace">
              <a:avLst>
                <a:gd name="adj1" fmla="val 80266"/>
                <a:gd name="adj2" fmla="val 49290"/>
              </a:avLst>
            </a:prstGeom>
            <a:ln w="317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898198 w 898198"/>
                        <a:gd name="connsiteY0" fmla="*/ 5403785 h 5403785"/>
                        <a:gd name="connsiteX1" fmla="*/ 449099 w 898198"/>
                        <a:gd name="connsiteY1" fmla="*/ 4682837 h 5403785"/>
                        <a:gd name="connsiteX2" fmla="*/ 449099 w 898198"/>
                        <a:gd name="connsiteY2" fmla="*/ 4233762 h 5403785"/>
                        <a:gd name="connsiteX3" fmla="*/ 449099 w 898198"/>
                        <a:gd name="connsiteY3" fmla="*/ 3822816 h 5403785"/>
                        <a:gd name="connsiteX4" fmla="*/ 449099 w 898198"/>
                        <a:gd name="connsiteY4" fmla="*/ 3411870 h 5403785"/>
                        <a:gd name="connsiteX5" fmla="*/ 0 w 898198"/>
                        <a:gd name="connsiteY5" fmla="*/ 2690922 h 5403785"/>
                        <a:gd name="connsiteX6" fmla="*/ 449099 w 898198"/>
                        <a:gd name="connsiteY6" fmla="*/ 1969974 h 5403785"/>
                        <a:gd name="connsiteX7" fmla="*/ 449099 w 898198"/>
                        <a:gd name="connsiteY7" fmla="*/ 1528651 h 5403785"/>
                        <a:gd name="connsiteX8" fmla="*/ 449099 w 898198"/>
                        <a:gd name="connsiteY8" fmla="*/ 1137290 h 5403785"/>
                        <a:gd name="connsiteX9" fmla="*/ 449099 w 898198"/>
                        <a:gd name="connsiteY9" fmla="*/ 720948 h 5403785"/>
                        <a:gd name="connsiteX10" fmla="*/ 898198 w 898198"/>
                        <a:gd name="connsiteY10" fmla="*/ 0 h 5403785"/>
                        <a:gd name="connsiteX11" fmla="*/ 898198 w 898198"/>
                        <a:gd name="connsiteY11" fmla="*/ 486341 h 5403785"/>
                        <a:gd name="connsiteX12" fmla="*/ 898198 w 898198"/>
                        <a:gd name="connsiteY12" fmla="*/ 1026719 h 5403785"/>
                        <a:gd name="connsiteX13" fmla="*/ 898198 w 898198"/>
                        <a:gd name="connsiteY13" fmla="*/ 1567098 h 5403785"/>
                        <a:gd name="connsiteX14" fmla="*/ 898198 w 898198"/>
                        <a:gd name="connsiteY14" fmla="*/ 2107476 h 5403785"/>
                        <a:gd name="connsiteX15" fmla="*/ 898198 w 898198"/>
                        <a:gd name="connsiteY15" fmla="*/ 2701893 h 5403785"/>
                        <a:gd name="connsiteX16" fmla="*/ 898198 w 898198"/>
                        <a:gd name="connsiteY16" fmla="*/ 3296309 h 5403785"/>
                        <a:gd name="connsiteX17" fmla="*/ 898198 w 898198"/>
                        <a:gd name="connsiteY17" fmla="*/ 3890725 h 5403785"/>
                        <a:gd name="connsiteX18" fmla="*/ 898198 w 898198"/>
                        <a:gd name="connsiteY18" fmla="*/ 4268990 h 5403785"/>
                        <a:gd name="connsiteX19" fmla="*/ 898198 w 898198"/>
                        <a:gd name="connsiteY19" fmla="*/ 4701293 h 5403785"/>
                        <a:gd name="connsiteX20" fmla="*/ 898198 w 898198"/>
                        <a:gd name="connsiteY20" fmla="*/ 5403785 h 5403785"/>
                        <a:gd name="connsiteX0" fmla="*/ 898198 w 898198"/>
                        <a:gd name="connsiteY0" fmla="*/ 5403785 h 5403785"/>
                        <a:gd name="connsiteX1" fmla="*/ 449099 w 898198"/>
                        <a:gd name="connsiteY1" fmla="*/ 4682837 h 5403785"/>
                        <a:gd name="connsiteX2" fmla="*/ 449099 w 898198"/>
                        <a:gd name="connsiteY2" fmla="*/ 4259181 h 5403785"/>
                        <a:gd name="connsiteX3" fmla="*/ 449099 w 898198"/>
                        <a:gd name="connsiteY3" fmla="*/ 3835526 h 5403785"/>
                        <a:gd name="connsiteX4" fmla="*/ 449099 w 898198"/>
                        <a:gd name="connsiteY4" fmla="*/ 3411870 h 5403785"/>
                        <a:gd name="connsiteX5" fmla="*/ 0 w 898198"/>
                        <a:gd name="connsiteY5" fmla="*/ 2690922 h 5403785"/>
                        <a:gd name="connsiteX6" fmla="*/ 449099 w 898198"/>
                        <a:gd name="connsiteY6" fmla="*/ 1969974 h 5403785"/>
                        <a:gd name="connsiteX7" fmla="*/ 449099 w 898198"/>
                        <a:gd name="connsiteY7" fmla="*/ 1578613 h 5403785"/>
                        <a:gd name="connsiteX8" fmla="*/ 449099 w 898198"/>
                        <a:gd name="connsiteY8" fmla="*/ 1199741 h 5403785"/>
                        <a:gd name="connsiteX9" fmla="*/ 449099 w 898198"/>
                        <a:gd name="connsiteY9" fmla="*/ 720948 h 5403785"/>
                        <a:gd name="connsiteX10" fmla="*/ 898198 w 898198"/>
                        <a:gd name="connsiteY10" fmla="*/ 0 h 5403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98198" h="5403785" stroke="0" extrusionOk="0">
                          <a:moveTo>
                            <a:pt x="898198" y="5403785"/>
                          </a:moveTo>
                          <a:cubicBezTo>
                            <a:pt x="642355" y="5398967"/>
                            <a:pt x="393214" y="5101981"/>
                            <a:pt x="449099" y="4682837"/>
                          </a:cubicBezTo>
                          <a:cubicBezTo>
                            <a:pt x="413820" y="4575465"/>
                            <a:pt x="483595" y="4379146"/>
                            <a:pt x="449099" y="4233762"/>
                          </a:cubicBezTo>
                          <a:cubicBezTo>
                            <a:pt x="414603" y="4088379"/>
                            <a:pt x="482484" y="3961406"/>
                            <a:pt x="449099" y="3822816"/>
                          </a:cubicBezTo>
                          <a:cubicBezTo>
                            <a:pt x="415714" y="3684226"/>
                            <a:pt x="493791" y="3530023"/>
                            <a:pt x="449099" y="3411870"/>
                          </a:cubicBezTo>
                          <a:cubicBezTo>
                            <a:pt x="438240" y="2978724"/>
                            <a:pt x="263020" y="2635457"/>
                            <a:pt x="0" y="2690922"/>
                          </a:cubicBezTo>
                          <a:cubicBezTo>
                            <a:pt x="197415" y="2657734"/>
                            <a:pt x="495793" y="2292155"/>
                            <a:pt x="449099" y="1969974"/>
                          </a:cubicBezTo>
                          <a:cubicBezTo>
                            <a:pt x="444363" y="1880384"/>
                            <a:pt x="499046" y="1705376"/>
                            <a:pt x="449099" y="1528651"/>
                          </a:cubicBezTo>
                          <a:cubicBezTo>
                            <a:pt x="399152" y="1351926"/>
                            <a:pt x="450194" y="1233213"/>
                            <a:pt x="449099" y="1137290"/>
                          </a:cubicBezTo>
                          <a:cubicBezTo>
                            <a:pt x="448004" y="1041367"/>
                            <a:pt x="469719" y="905708"/>
                            <a:pt x="449099" y="720948"/>
                          </a:cubicBezTo>
                          <a:cubicBezTo>
                            <a:pt x="466863" y="337307"/>
                            <a:pt x="675507" y="37721"/>
                            <a:pt x="898198" y="0"/>
                          </a:cubicBezTo>
                          <a:cubicBezTo>
                            <a:pt x="901912" y="129337"/>
                            <a:pt x="864575" y="247705"/>
                            <a:pt x="898198" y="486341"/>
                          </a:cubicBezTo>
                          <a:cubicBezTo>
                            <a:pt x="931821" y="724977"/>
                            <a:pt x="842367" y="914578"/>
                            <a:pt x="898198" y="1026719"/>
                          </a:cubicBezTo>
                          <a:cubicBezTo>
                            <a:pt x="954029" y="1138860"/>
                            <a:pt x="858526" y="1358862"/>
                            <a:pt x="898198" y="1567098"/>
                          </a:cubicBezTo>
                          <a:cubicBezTo>
                            <a:pt x="937870" y="1775334"/>
                            <a:pt x="851604" y="1886748"/>
                            <a:pt x="898198" y="2107476"/>
                          </a:cubicBezTo>
                          <a:cubicBezTo>
                            <a:pt x="944792" y="2328204"/>
                            <a:pt x="838673" y="2460811"/>
                            <a:pt x="898198" y="2701893"/>
                          </a:cubicBezTo>
                          <a:cubicBezTo>
                            <a:pt x="957723" y="2942975"/>
                            <a:pt x="867196" y="3051303"/>
                            <a:pt x="898198" y="3296309"/>
                          </a:cubicBezTo>
                          <a:cubicBezTo>
                            <a:pt x="929200" y="3541315"/>
                            <a:pt x="828730" y="3598539"/>
                            <a:pt x="898198" y="3890725"/>
                          </a:cubicBezTo>
                          <a:cubicBezTo>
                            <a:pt x="967666" y="4182911"/>
                            <a:pt x="860531" y="4083699"/>
                            <a:pt x="898198" y="4268990"/>
                          </a:cubicBezTo>
                          <a:cubicBezTo>
                            <a:pt x="935865" y="4454282"/>
                            <a:pt x="884503" y="4512283"/>
                            <a:pt x="898198" y="4701293"/>
                          </a:cubicBezTo>
                          <a:cubicBezTo>
                            <a:pt x="911893" y="4890303"/>
                            <a:pt x="842577" y="5093527"/>
                            <a:pt x="898198" y="5403785"/>
                          </a:cubicBezTo>
                          <a:close/>
                        </a:path>
                        <a:path w="898198" h="5403785" fill="none" extrusionOk="0">
                          <a:moveTo>
                            <a:pt x="898198" y="5403785"/>
                          </a:moveTo>
                          <a:cubicBezTo>
                            <a:pt x="604686" y="5406210"/>
                            <a:pt x="483731" y="5149578"/>
                            <a:pt x="449099" y="4682837"/>
                          </a:cubicBezTo>
                          <a:cubicBezTo>
                            <a:pt x="437760" y="4480922"/>
                            <a:pt x="482595" y="4407841"/>
                            <a:pt x="449099" y="4259181"/>
                          </a:cubicBezTo>
                          <a:cubicBezTo>
                            <a:pt x="415603" y="4110521"/>
                            <a:pt x="459574" y="4031985"/>
                            <a:pt x="449099" y="3835526"/>
                          </a:cubicBezTo>
                          <a:cubicBezTo>
                            <a:pt x="438624" y="3639068"/>
                            <a:pt x="469365" y="3603986"/>
                            <a:pt x="449099" y="3411870"/>
                          </a:cubicBezTo>
                          <a:cubicBezTo>
                            <a:pt x="461932" y="3054298"/>
                            <a:pt x="275671" y="2700596"/>
                            <a:pt x="0" y="2690922"/>
                          </a:cubicBezTo>
                          <a:cubicBezTo>
                            <a:pt x="252081" y="2704563"/>
                            <a:pt x="484412" y="2357761"/>
                            <a:pt x="449099" y="1969974"/>
                          </a:cubicBezTo>
                          <a:cubicBezTo>
                            <a:pt x="423594" y="1849792"/>
                            <a:pt x="457840" y="1727471"/>
                            <a:pt x="449099" y="1578613"/>
                          </a:cubicBezTo>
                          <a:cubicBezTo>
                            <a:pt x="440358" y="1429755"/>
                            <a:pt x="480048" y="1319930"/>
                            <a:pt x="449099" y="1199741"/>
                          </a:cubicBezTo>
                          <a:cubicBezTo>
                            <a:pt x="418150" y="1079552"/>
                            <a:pt x="494178" y="853333"/>
                            <a:pt x="449099" y="720948"/>
                          </a:cubicBezTo>
                          <a:cubicBezTo>
                            <a:pt x="400811" y="304268"/>
                            <a:pt x="680633" y="-29958"/>
                            <a:pt x="898198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88A57AC-94AD-9F2F-D103-9D64551E5345}"/>
                </a:ext>
              </a:extLst>
            </p:cNvPr>
            <p:cNvSpPr txBox="1"/>
            <p:nvPr/>
          </p:nvSpPr>
          <p:spPr>
            <a:xfrm>
              <a:off x="3563381" y="905649"/>
              <a:ext cx="4654950" cy="418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量子门序列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41AADA7-85FB-3CAC-8889-15C7A43954A0}"/>
                </a:ext>
              </a:extLst>
            </p:cNvPr>
            <p:cNvSpPr txBox="1"/>
            <p:nvPr/>
          </p:nvSpPr>
          <p:spPr>
            <a:xfrm>
              <a:off x="4185694" y="4842263"/>
              <a:ext cx="918093" cy="418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量子门</a:t>
              </a: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5915D6C3-EA34-120C-22D4-3D7CC69D0BB3}"/>
                </a:ext>
              </a:extLst>
            </p:cNvPr>
            <p:cNvCxnSpPr>
              <a:cxnSpLocks/>
              <a:stCxn id="86" idx="0"/>
              <a:endCxn id="33" idx="3"/>
            </p:cNvCxnSpPr>
            <p:nvPr/>
          </p:nvCxnSpPr>
          <p:spPr>
            <a:xfrm flipH="1" flipV="1">
              <a:off x="3729787" y="4565609"/>
              <a:ext cx="914954" cy="27665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C0CC384D-1866-B9CF-A9F5-F38167635E30}"/>
                </a:ext>
              </a:extLst>
            </p:cNvPr>
            <p:cNvCxnSpPr>
              <a:cxnSpLocks/>
              <a:stCxn id="86" idx="0"/>
              <a:endCxn id="19" idx="2"/>
            </p:cNvCxnSpPr>
            <p:nvPr/>
          </p:nvCxnSpPr>
          <p:spPr>
            <a:xfrm flipH="1" flipV="1">
              <a:off x="4343330" y="3420658"/>
              <a:ext cx="301411" cy="142160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5883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4885AC-8D2E-67FE-5BFD-6218DB82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0" y="-3158928"/>
            <a:ext cx="21031537" cy="127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E6FE5D66-1BD5-A618-6133-F53A69E39167}"/>
              </a:ext>
            </a:extLst>
          </p:cNvPr>
          <p:cNvGrpSpPr/>
          <p:nvPr/>
        </p:nvGrpSpPr>
        <p:grpSpPr>
          <a:xfrm>
            <a:off x="3182825" y="81273"/>
            <a:ext cx="6242811" cy="3388699"/>
            <a:chOff x="3182825" y="81273"/>
            <a:chExt cx="6242811" cy="3388699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A804700-D29A-0FC6-01E2-2D1E088CDF65}"/>
                </a:ext>
              </a:extLst>
            </p:cNvPr>
            <p:cNvSpPr/>
            <p:nvPr/>
          </p:nvSpPr>
          <p:spPr>
            <a:xfrm>
              <a:off x="4443189" y="440227"/>
              <a:ext cx="4659918" cy="23363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82D89FE2-A355-C46B-7933-3319A0D48018}"/>
                </a:ext>
              </a:extLst>
            </p:cNvPr>
            <p:cNvCxnSpPr>
              <a:cxnSpLocks/>
            </p:cNvCxnSpPr>
            <p:nvPr/>
          </p:nvCxnSpPr>
          <p:spPr>
            <a:xfrm>
              <a:off x="4062177" y="807401"/>
              <a:ext cx="536345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4EB5C5C-E6A7-8202-1FE1-400F9D864A2C}"/>
                </a:ext>
              </a:extLst>
            </p:cNvPr>
            <p:cNvGrpSpPr/>
            <p:nvPr/>
          </p:nvGrpSpPr>
          <p:grpSpPr>
            <a:xfrm>
              <a:off x="4841071" y="562215"/>
              <a:ext cx="377805" cy="461665"/>
              <a:chOff x="1921885" y="981315"/>
              <a:chExt cx="377805" cy="461665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B82BFC56-0191-B766-C921-7F9AA1B55087}"/>
                  </a:ext>
                </a:extLst>
              </p:cNvPr>
              <p:cNvSpPr/>
              <p:nvPr/>
            </p:nvSpPr>
            <p:spPr>
              <a:xfrm>
                <a:off x="1938310" y="1043073"/>
                <a:ext cx="3613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476764-BA45-04CE-27A4-B21E27073F9F}"/>
                  </a:ext>
                </a:extLst>
              </p:cNvPr>
              <p:cNvSpPr txBox="1"/>
              <p:nvPr/>
            </p:nvSpPr>
            <p:spPr>
              <a:xfrm>
                <a:off x="1921885" y="981315"/>
                <a:ext cx="306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×</a:t>
                </a:r>
                <a:endParaRPr lang="zh-CN" altLang="en-US" sz="2400" b="1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FF87A1A-0C28-36A5-5FD4-0FC3F6149F7F}"/>
                </a:ext>
              </a:extLst>
            </p:cNvPr>
            <p:cNvGrpSpPr/>
            <p:nvPr/>
          </p:nvGrpSpPr>
          <p:grpSpPr>
            <a:xfrm>
              <a:off x="6668045" y="562215"/>
              <a:ext cx="377805" cy="461665"/>
              <a:chOff x="1921885" y="981315"/>
              <a:chExt cx="377805" cy="4616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4B9F0540-C96C-E444-FF14-945B6E593D1F}"/>
                  </a:ext>
                </a:extLst>
              </p:cNvPr>
              <p:cNvSpPr/>
              <p:nvPr/>
            </p:nvSpPr>
            <p:spPr>
              <a:xfrm>
                <a:off x="1938310" y="1043073"/>
                <a:ext cx="3613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8EF44C-65E0-E63E-6415-C4905ACB819F}"/>
                  </a:ext>
                </a:extLst>
              </p:cNvPr>
              <p:cNvSpPr txBox="1"/>
              <p:nvPr/>
            </p:nvSpPr>
            <p:spPr>
              <a:xfrm>
                <a:off x="1921885" y="981315"/>
                <a:ext cx="306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+</a:t>
                </a:r>
                <a:endParaRPr lang="zh-CN" altLang="en-US" sz="2400" b="1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995DF2D-9F2E-E5B3-E879-E13BE4590362}"/>
                </a:ext>
              </a:extLst>
            </p:cNvPr>
            <p:cNvGrpSpPr/>
            <p:nvPr/>
          </p:nvGrpSpPr>
          <p:grpSpPr>
            <a:xfrm>
              <a:off x="4109811" y="2191388"/>
              <a:ext cx="3661811" cy="298611"/>
              <a:chOff x="1348339" y="2973169"/>
              <a:chExt cx="3661811" cy="298611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0D68F488-B454-366F-4584-38A3D3017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8339" y="3271780"/>
                <a:ext cx="3661811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1E28F6DD-2DAB-D4A4-180F-A40124095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1810" y="2973169"/>
                <a:ext cx="0" cy="29861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E8DC233-4DB4-5C8D-1D19-4E214712FDBF}"/>
                </a:ext>
              </a:extLst>
            </p:cNvPr>
            <p:cNvGrpSpPr/>
            <p:nvPr/>
          </p:nvGrpSpPr>
          <p:grpSpPr>
            <a:xfrm>
              <a:off x="7753831" y="1553193"/>
              <a:ext cx="472379" cy="605797"/>
              <a:chOff x="4991810" y="2162803"/>
              <a:chExt cx="472379" cy="60579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6663DCB-1B1E-BBC1-D17D-37FCDD8747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1810" y="2162803"/>
                <a:ext cx="0" cy="60579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549CB20-1048-7306-1D91-9EE575F9C0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6102" y="2177706"/>
                <a:ext cx="458087" cy="26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427D726-D6FE-2D38-AE01-E7BEF6E38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8829" y="1863945"/>
              <a:ext cx="576355" cy="362450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17855C6-A7B2-F97A-BC63-9057085A07DB}"/>
                </a:ext>
              </a:extLst>
            </p:cNvPr>
            <p:cNvGrpSpPr/>
            <p:nvPr/>
          </p:nvGrpSpPr>
          <p:grpSpPr>
            <a:xfrm>
              <a:off x="8390041" y="793047"/>
              <a:ext cx="965764" cy="1697673"/>
              <a:chOff x="5628021" y="1574107"/>
              <a:chExt cx="965764" cy="1697673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E28EA175-C643-C300-0893-F6A9C38D02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077" y="1574107"/>
                <a:ext cx="0" cy="169767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289810F2-A2DD-C5DA-2F14-49800C8415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8021" y="3269072"/>
                <a:ext cx="965764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4838827-BBDB-457D-8880-EBDE5266EFDB}"/>
                </a:ext>
              </a:extLst>
            </p:cNvPr>
            <p:cNvGrpSpPr/>
            <p:nvPr/>
          </p:nvGrpSpPr>
          <p:grpSpPr>
            <a:xfrm>
              <a:off x="8115355" y="951888"/>
              <a:ext cx="910576" cy="348817"/>
              <a:chOff x="1777693" y="951806"/>
              <a:chExt cx="981529" cy="375997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77D0F197-D1D2-E8C0-33AB-A7D8312912DC}"/>
                  </a:ext>
                </a:extLst>
              </p:cNvPr>
              <p:cNvSpPr/>
              <p:nvPr/>
            </p:nvSpPr>
            <p:spPr>
              <a:xfrm>
                <a:off x="1777693" y="966423"/>
                <a:ext cx="6588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639CE85-1DDF-4D1F-003F-D26DC4E8F0FA}"/>
                  </a:ext>
                </a:extLst>
              </p:cNvPr>
              <p:cNvSpPr txBox="1"/>
              <p:nvPr/>
            </p:nvSpPr>
            <p:spPr>
              <a:xfrm>
                <a:off x="1803080" y="951806"/>
                <a:ext cx="956142" cy="364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/>
                  <a:t>tanh</a:t>
                </a:r>
                <a:endParaRPr lang="zh-CN" altLang="en-US" sz="1600" b="1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AB7E913-B577-CC32-731B-2D595A9B5EE4}"/>
                </a:ext>
              </a:extLst>
            </p:cNvPr>
            <p:cNvGrpSpPr/>
            <p:nvPr/>
          </p:nvGrpSpPr>
          <p:grpSpPr>
            <a:xfrm>
              <a:off x="8211917" y="1337263"/>
              <a:ext cx="377805" cy="461665"/>
              <a:chOff x="1921885" y="981315"/>
              <a:chExt cx="377805" cy="461665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5AE9440-3291-3A3B-E254-0E3CDF0CDE72}"/>
                  </a:ext>
                </a:extLst>
              </p:cNvPr>
              <p:cNvSpPr/>
              <p:nvPr/>
            </p:nvSpPr>
            <p:spPr>
              <a:xfrm>
                <a:off x="1938310" y="1043073"/>
                <a:ext cx="3613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2BCAF53-52A1-93AA-D6CC-04E64E0CFD12}"/>
                  </a:ext>
                </a:extLst>
              </p:cNvPr>
              <p:cNvSpPr txBox="1"/>
              <p:nvPr/>
            </p:nvSpPr>
            <p:spPr>
              <a:xfrm>
                <a:off x="1921885" y="981315"/>
                <a:ext cx="306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×</a:t>
                </a:r>
                <a:endParaRPr lang="zh-CN" altLang="en-US" sz="2400" b="1" dirty="0"/>
              </a:p>
            </p:txBody>
          </p:sp>
        </p:grp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456E5D5-9968-2852-C58B-4846F79BF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085" y="969124"/>
              <a:ext cx="0" cy="151888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DB370B8-E988-ED92-D2E3-E118E8F37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8835" y="1863945"/>
              <a:ext cx="576355" cy="362450"/>
            </a:xfrm>
            <a:prstGeom prst="rect">
              <a:avLst/>
            </a:prstGeom>
          </p:spPr>
        </p:pic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C8FC56B-EF5B-E3B9-53F1-441D63795F37}"/>
                </a:ext>
              </a:extLst>
            </p:cNvPr>
            <p:cNvGrpSpPr/>
            <p:nvPr/>
          </p:nvGrpSpPr>
          <p:grpSpPr>
            <a:xfrm>
              <a:off x="5950774" y="1553193"/>
              <a:ext cx="733696" cy="934819"/>
              <a:chOff x="4991810" y="2162803"/>
              <a:chExt cx="733696" cy="934819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6C88D41D-82F3-A802-0DF6-B4B533EF79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1810" y="2162803"/>
                <a:ext cx="0" cy="934819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91A14279-7242-EAF8-B5B8-827450059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6102" y="2182710"/>
                <a:ext cx="719404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7B1F74C-96B8-2065-CFD7-8CA6B3A57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1476" y="1863945"/>
              <a:ext cx="576355" cy="362450"/>
            </a:xfrm>
            <a:prstGeom prst="rect">
              <a:avLst/>
            </a:prstGeom>
          </p:spPr>
        </p:pic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2A144997-3AD7-F977-6F96-F986C5FC0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889" y="969124"/>
              <a:ext cx="0" cy="154603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DC37622-ABEC-6B65-8A5A-3AB3C0289A7C}"/>
                </a:ext>
              </a:extLst>
            </p:cNvPr>
            <p:cNvGrpSpPr/>
            <p:nvPr/>
          </p:nvGrpSpPr>
          <p:grpSpPr>
            <a:xfrm>
              <a:off x="6668045" y="1332584"/>
              <a:ext cx="377805" cy="461665"/>
              <a:chOff x="1921885" y="981315"/>
              <a:chExt cx="377805" cy="461665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D55AEDA-73EB-B9CE-7A57-209F2C3D2F7F}"/>
                  </a:ext>
                </a:extLst>
              </p:cNvPr>
              <p:cNvSpPr/>
              <p:nvPr/>
            </p:nvSpPr>
            <p:spPr>
              <a:xfrm>
                <a:off x="1938310" y="1043073"/>
                <a:ext cx="3613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D438CB5-831E-9873-797D-E85CCB9D580A}"/>
                  </a:ext>
                </a:extLst>
              </p:cNvPr>
              <p:cNvSpPr txBox="1"/>
              <p:nvPr/>
            </p:nvSpPr>
            <p:spPr>
              <a:xfrm>
                <a:off x="1921885" y="981315"/>
                <a:ext cx="306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×</a:t>
                </a:r>
                <a:endParaRPr lang="zh-CN" altLang="en-US" sz="2400" b="1" dirty="0"/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99FAA945-AFFB-A041-D63A-A212C9365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2128" y="1920130"/>
              <a:ext cx="606064" cy="308973"/>
            </a:xfrm>
            <a:prstGeom prst="rect">
              <a:avLst/>
            </a:prstGeom>
          </p:spPr>
        </p:pic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7BA0131-028A-A627-9487-744E3E432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6538" y="2510399"/>
              <a:ext cx="0" cy="47636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8C1C4A5-237C-DC2A-FE94-8A644CA9D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7784" y="902970"/>
              <a:ext cx="0" cy="158504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8E7EC82A-98B9-5701-CDC5-D8721D2D7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7683" y="180357"/>
              <a:ext cx="0" cy="53973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A853B7DF-4B4D-CF93-18A8-F151450F97C6}"/>
                    </a:ext>
                  </a:extLst>
                </p:cNvPr>
                <p:cNvSpPr txBox="1"/>
                <p:nvPr/>
              </p:nvSpPr>
              <p:spPr>
                <a:xfrm>
                  <a:off x="3956036" y="437034"/>
                  <a:ext cx="5255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A853B7DF-4B4D-CF93-18A8-F151450F9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036" y="437034"/>
                  <a:ext cx="52552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814" r="-3488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48F9884-00A5-D4E2-D374-ADFEA3ECC5FB}"/>
                    </a:ext>
                  </a:extLst>
                </p:cNvPr>
                <p:cNvSpPr txBox="1"/>
                <p:nvPr/>
              </p:nvSpPr>
              <p:spPr>
                <a:xfrm>
                  <a:off x="9123362" y="437034"/>
                  <a:ext cx="28026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48F9884-00A5-D4E2-D374-ADFEA3ECC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3362" y="437034"/>
                  <a:ext cx="28026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0870" r="-4348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36AA050-4664-D76A-82D7-C2F5D2C8D27B}"/>
                    </a:ext>
                  </a:extLst>
                </p:cNvPr>
                <p:cNvSpPr txBox="1"/>
                <p:nvPr/>
              </p:nvSpPr>
              <p:spPr>
                <a:xfrm>
                  <a:off x="3956036" y="2112002"/>
                  <a:ext cx="5255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36AA050-4664-D76A-82D7-C2F5D2C8D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036" y="2112002"/>
                  <a:ext cx="52552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2791" r="-6977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82B920AB-BFBD-457B-AD51-59F131773D64}"/>
                    </a:ext>
                  </a:extLst>
                </p:cNvPr>
                <p:cNvSpPr txBox="1"/>
                <p:nvPr/>
              </p:nvSpPr>
              <p:spPr>
                <a:xfrm>
                  <a:off x="9123362" y="2112002"/>
                  <a:ext cx="28026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82B920AB-BFBD-457B-AD51-59F131773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3362" y="2112002"/>
                  <a:ext cx="280269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6087" r="-8696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EAAB997-58B2-25C2-F0F9-0AFE7FE799F8}"/>
                    </a:ext>
                  </a:extLst>
                </p:cNvPr>
                <p:cNvSpPr txBox="1"/>
                <p:nvPr/>
              </p:nvSpPr>
              <p:spPr>
                <a:xfrm>
                  <a:off x="8537561" y="81273"/>
                  <a:ext cx="28026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EAAB997-58B2-25C2-F0F9-0AFE7FE79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7561" y="81273"/>
                  <a:ext cx="28026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6667" r="-11111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963C7B6C-ACA2-0212-90B3-0F280444B335}"/>
                    </a:ext>
                  </a:extLst>
                </p:cNvPr>
                <p:cNvSpPr txBox="1"/>
                <p:nvPr/>
              </p:nvSpPr>
              <p:spPr>
                <a:xfrm>
                  <a:off x="4486058" y="2692120"/>
                  <a:ext cx="34847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963C7B6C-ACA2-0212-90B3-0F280444B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058" y="2692120"/>
                  <a:ext cx="348474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754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CC3DAFFF-D3C5-B4A3-BAE5-F69ACA542B99}"/>
                </a:ext>
              </a:extLst>
            </p:cNvPr>
            <p:cNvSpPr/>
            <p:nvPr/>
          </p:nvSpPr>
          <p:spPr>
            <a:xfrm>
              <a:off x="4676550" y="1817640"/>
              <a:ext cx="768720" cy="859243"/>
            </a:xfrm>
            <a:prstGeom prst="round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64D37081-A367-ECD3-8EEB-F61C762E0938}"/>
                </a:ext>
              </a:extLst>
            </p:cNvPr>
            <p:cNvSpPr/>
            <p:nvPr/>
          </p:nvSpPr>
          <p:spPr>
            <a:xfrm>
              <a:off x="5566567" y="1817640"/>
              <a:ext cx="802562" cy="859243"/>
            </a:xfrm>
            <a:prstGeom prst="round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86F3D824-6C3A-0B67-CF77-2A890FF19450}"/>
                </a:ext>
              </a:extLst>
            </p:cNvPr>
            <p:cNvSpPr/>
            <p:nvPr/>
          </p:nvSpPr>
          <p:spPr>
            <a:xfrm>
              <a:off x="6488183" y="1817640"/>
              <a:ext cx="735324" cy="859243"/>
            </a:xfrm>
            <a:prstGeom prst="round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2F5C7D67-EC61-DF81-9F2C-6D749630E960}"/>
                </a:ext>
              </a:extLst>
            </p:cNvPr>
            <p:cNvSpPr/>
            <p:nvPr/>
          </p:nvSpPr>
          <p:spPr>
            <a:xfrm>
              <a:off x="7384531" y="1817640"/>
              <a:ext cx="735324" cy="859243"/>
            </a:xfrm>
            <a:prstGeom prst="round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8DC08F3E-0484-33BF-1B5F-F4F51E4C8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085" y="2676883"/>
              <a:ext cx="0" cy="51233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E3D1A599-18E4-D287-0102-C4B5F5674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835" y="2676883"/>
              <a:ext cx="0" cy="51233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F454C3CF-5A6B-884E-0687-FE168773BC4C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6831091" y="2713529"/>
              <a:ext cx="0" cy="448666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A7F13068-1137-3E11-EACE-B10F42762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2193" y="2676883"/>
              <a:ext cx="0" cy="51233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02394C8-FD8E-6170-43FB-7F7B1C697B3C}"/>
                </a:ext>
              </a:extLst>
            </p:cNvPr>
            <p:cNvSpPr txBox="1"/>
            <p:nvPr/>
          </p:nvSpPr>
          <p:spPr>
            <a:xfrm>
              <a:off x="4588923" y="3158338"/>
              <a:ext cx="902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遗忘门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779C826-41AC-25B8-F1A1-064A636E4A77}"/>
                </a:ext>
              </a:extLst>
            </p:cNvPr>
            <p:cNvSpPr txBox="1"/>
            <p:nvPr/>
          </p:nvSpPr>
          <p:spPr>
            <a:xfrm>
              <a:off x="5465049" y="3158338"/>
              <a:ext cx="902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输入门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83A8AD0-7E7A-3182-E384-00FF061BE627}"/>
                </a:ext>
              </a:extLst>
            </p:cNvPr>
            <p:cNvSpPr txBox="1"/>
            <p:nvPr/>
          </p:nvSpPr>
          <p:spPr>
            <a:xfrm>
              <a:off x="6307497" y="3162195"/>
              <a:ext cx="104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状态候选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2E11238-F176-DA91-2F1D-B26EEAA52A1E}"/>
                </a:ext>
              </a:extLst>
            </p:cNvPr>
            <p:cNvSpPr txBox="1"/>
            <p:nvPr/>
          </p:nvSpPr>
          <p:spPr>
            <a:xfrm>
              <a:off x="7336184" y="3158338"/>
              <a:ext cx="902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输出门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817C0F6-2398-2B14-9B7B-6DDF75894186}"/>
                </a:ext>
              </a:extLst>
            </p:cNvPr>
            <p:cNvSpPr txBox="1"/>
            <p:nvPr/>
          </p:nvSpPr>
          <p:spPr>
            <a:xfrm>
              <a:off x="3182825" y="514496"/>
              <a:ext cx="902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细胞</a:t>
              </a:r>
              <a:endPara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状态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29CFEAA-0527-AEB3-B9F6-0D24555B9580}"/>
                </a:ext>
              </a:extLst>
            </p:cNvPr>
            <p:cNvSpPr txBox="1"/>
            <p:nvPr/>
          </p:nvSpPr>
          <p:spPr>
            <a:xfrm>
              <a:off x="3182825" y="2228391"/>
              <a:ext cx="902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隐藏</a:t>
              </a:r>
              <a:endPara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状态</a:t>
              </a:r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C34A8B09-4A0C-3DFE-7FFE-A2CA4659A5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666578" y="-1151164"/>
            <a:ext cx="17321924" cy="94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1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942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C66624-4BD9-B229-678E-3C1F285EE8E0}"/>
              </a:ext>
            </a:extLst>
          </p:cNvPr>
          <p:cNvGrpSpPr/>
          <p:nvPr/>
        </p:nvGrpSpPr>
        <p:grpSpPr>
          <a:xfrm>
            <a:off x="1547509" y="1369371"/>
            <a:ext cx="10614875" cy="3183453"/>
            <a:chOff x="1547509" y="1369371"/>
            <a:chExt cx="10614875" cy="318345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8782EC-7A53-E430-486B-CD9B08B8D71B}"/>
                </a:ext>
              </a:extLst>
            </p:cNvPr>
            <p:cNvSpPr txBox="1"/>
            <p:nvPr/>
          </p:nvSpPr>
          <p:spPr>
            <a:xfrm>
              <a:off x="1740909" y="4172365"/>
              <a:ext cx="10103832" cy="369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(a)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              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(b)                                    (c)                                   (d)   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612B05-64F1-0414-E572-6689B8C4E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8391" y="1369371"/>
              <a:ext cx="2627180" cy="249857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B3FE73-2646-A2E4-0E38-2A917D26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920" y="1405050"/>
              <a:ext cx="2686889" cy="249398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0677199-0E33-DFA7-5C0A-FF78E0C99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1087" y="1420428"/>
              <a:ext cx="2696075" cy="24802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E610265-6C06-3C0C-BC41-C912CEE2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7509" y="1393895"/>
              <a:ext cx="2512356" cy="248479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A0EABC1-5F32-661F-9F3E-5A444888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639" y="4209838"/>
              <a:ext cx="1031776" cy="338697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CCF61B-5D04-B70E-72BB-44FDAD792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83" y="4205534"/>
              <a:ext cx="1769023" cy="34729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D23383A-20ED-E9E5-8223-732814C5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948" y="4210039"/>
              <a:ext cx="2020009" cy="341454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BF3A0D6-C280-12C5-3163-EDDDA89B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2110" y="4209838"/>
              <a:ext cx="2210274" cy="32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580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F229E2A7-10A0-F67E-386B-482D8C707105}"/>
              </a:ext>
            </a:extLst>
          </p:cNvPr>
          <p:cNvSpPr/>
          <p:nvPr/>
        </p:nvSpPr>
        <p:spPr>
          <a:xfrm>
            <a:off x="1423617" y="1308632"/>
            <a:ext cx="10768383" cy="3279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A3A046-D696-EA6A-3964-C14E164741CF}"/>
              </a:ext>
            </a:extLst>
          </p:cNvPr>
          <p:cNvSpPr txBox="1"/>
          <p:nvPr/>
        </p:nvSpPr>
        <p:spPr>
          <a:xfrm>
            <a:off x="1740909" y="4172365"/>
            <a:ext cx="10103832" cy="36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(b)                                  (c)                                    (d)  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F060A4-117E-534D-930A-540AAC6F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91" y="1369371"/>
            <a:ext cx="2627180" cy="24985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A0C0E30-693A-4DDF-1A28-B7376A51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20" y="1405050"/>
            <a:ext cx="2686889" cy="24939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56104F-E563-BBB5-E374-4D09B4103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087" y="1420428"/>
            <a:ext cx="2696075" cy="24802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7A2ED4E-4333-AE1B-2C51-556734419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509" y="1393895"/>
            <a:ext cx="2512356" cy="24847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065AD6A-F93E-0A6C-AA7F-42DF1FACE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39" y="4203488"/>
            <a:ext cx="1031776" cy="3386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3A73733-B73D-6558-2589-E6C4A0D35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83" y="4199184"/>
            <a:ext cx="1769023" cy="3472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F1CA02-C8DF-7F85-F91E-B2BA30718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48" y="4203689"/>
            <a:ext cx="2020009" cy="34145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05FA13A-40B9-DD97-D398-ADF0FD2994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110" y="4203488"/>
            <a:ext cx="2210274" cy="3299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39B55B-A6FB-32C6-6B7E-9708ED3D3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1619" y="4248964"/>
            <a:ext cx="975462" cy="274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2DA08A-5A1F-28F9-740B-F2BDF3BB31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2952" y="4215402"/>
            <a:ext cx="1344968" cy="3089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359BBF-14E3-7A1B-DA11-F66CDD2B7D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8714" y="4211178"/>
            <a:ext cx="1622626" cy="333657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D6AD009-4886-247E-EEDD-227B687226B2}"/>
              </a:ext>
            </a:extLst>
          </p:cNvPr>
          <p:cNvCxnSpPr/>
          <p:nvPr/>
        </p:nvCxnSpPr>
        <p:spPr>
          <a:xfrm>
            <a:off x="-76200" y="6253480"/>
            <a:ext cx="1294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53879C7-EE6D-E05F-53E1-6D50B96728E0}"/>
              </a:ext>
            </a:extLst>
          </p:cNvPr>
          <p:cNvCxnSpPr/>
          <p:nvPr/>
        </p:nvCxnSpPr>
        <p:spPr>
          <a:xfrm>
            <a:off x="-76200" y="6076498"/>
            <a:ext cx="1294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627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7DB742-D5DA-24C0-072A-7351DEA09E40}"/>
              </a:ext>
            </a:extLst>
          </p:cNvPr>
          <p:cNvGrpSpPr/>
          <p:nvPr/>
        </p:nvGrpSpPr>
        <p:grpSpPr>
          <a:xfrm>
            <a:off x="1423617" y="1308632"/>
            <a:ext cx="10907723" cy="3339568"/>
            <a:chOff x="1423617" y="1308632"/>
            <a:chExt cx="10907723" cy="333956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375B03A-2996-CF99-0958-E8C4F2316A98}"/>
                </a:ext>
              </a:extLst>
            </p:cNvPr>
            <p:cNvSpPr/>
            <p:nvPr/>
          </p:nvSpPr>
          <p:spPr>
            <a:xfrm>
              <a:off x="1547508" y="1308632"/>
              <a:ext cx="10783831" cy="3339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788366F-4F9A-1202-06AA-DE109AD8C917}"/>
                </a:ext>
              </a:extLst>
            </p:cNvPr>
            <p:cNvSpPr/>
            <p:nvPr/>
          </p:nvSpPr>
          <p:spPr>
            <a:xfrm>
              <a:off x="1423617" y="1308632"/>
              <a:ext cx="10768383" cy="3279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4F4DF13-B84E-0B13-44AB-547375FF3527}"/>
                </a:ext>
              </a:extLst>
            </p:cNvPr>
            <p:cNvSpPr txBox="1"/>
            <p:nvPr/>
          </p:nvSpPr>
          <p:spPr>
            <a:xfrm>
              <a:off x="1740909" y="4172365"/>
              <a:ext cx="10103832" cy="369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(a)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              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(b)                                  (c)                                     (d)   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73652ED-1256-3568-6103-35AEB44A5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8391" y="1369371"/>
              <a:ext cx="2627180" cy="249857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97699F-DAAF-98FF-721E-A53AD3400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920" y="1405050"/>
              <a:ext cx="2686889" cy="249398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9F7261-03C9-21A9-AF12-2B2E10B30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1087" y="1420428"/>
              <a:ext cx="2696075" cy="24802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F937F0-D6FF-B79F-53FB-4BD5EA579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7509" y="1393895"/>
              <a:ext cx="2512356" cy="248479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9A82A03-CF4E-A131-28A8-95A3193CC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639" y="4203488"/>
              <a:ext cx="1031776" cy="3386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F2CEEC5-9DDE-03FC-B37A-562AB5D40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83" y="4199184"/>
              <a:ext cx="1769023" cy="34729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1CC2E97-1AD7-1935-CFEE-56E06F908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948" y="4203689"/>
              <a:ext cx="2020009" cy="34145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772B77-B2F2-4DD8-EEDB-A2A7BED3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2110" y="4203488"/>
              <a:ext cx="2210274" cy="32991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8914652-F0D0-7EDA-7007-11E78797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21619" y="4248964"/>
              <a:ext cx="975462" cy="27412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238A669-A122-D965-7EAC-9C909C27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92952" y="4215402"/>
              <a:ext cx="1344968" cy="30897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258C938-9BA7-F8E8-0B9D-63E4AEA5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08714" y="4211178"/>
              <a:ext cx="1622626" cy="333657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FDC0D0E-CA69-2867-5C21-3C6F63D0CE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3614399" y="-2410035"/>
            <a:ext cx="29111630" cy="89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76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DD09D08F-0066-5DDA-8108-64B6D2AA4BF9}"/>
              </a:ext>
            </a:extLst>
          </p:cNvPr>
          <p:cNvGrpSpPr/>
          <p:nvPr/>
        </p:nvGrpSpPr>
        <p:grpSpPr>
          <a:xfrm>
            <a:off x="441654" y="0"/>
            <a:ext cx="9917409" cy="8444364"/>
            <a:chOff x="441654" y="0"/>
            <a:chExt cx="9917409" cy="844436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B2E4504-32C8-26EF-5A41-0237006FE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114" y="0"/>
              <a:ext cx="4726895" cy="374734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B0C273-B2F4-8BFC-793E-C5D49814E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5039" y="0"/>
              <a:ext cx="4791006" cy="374734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8709A68-072F-4C00-4C80-004FD0AB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654" y="4333996"/>
              <a:ext cx="4938655" cy="374734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6F2863B-4F79-B1F4-43B0-05924C8D0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1221" y="4333997"/>
              <a:ext cx="4887842" cy="374734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33D8C15-B6A5-30AF-C76B-048047791475}"/>
                </a:ext>
              </a:extLst>
            </p:cNvPr>
            <p:cNvSpPr txBox="1"/>
            <p:nvPr/>
          </p:nvSpPr>
          <p:spPr>
            <a:xfrm>
              <a:off x="2145429" y="3747345"/>
              <a:ext cx="387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(a)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EE35106-4DDE-E47D-A808-5CB2F4779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59" y="3784818"/>
              <a:ext cx="1031776" cy="33869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C0BB832-255C-2567-14B3-E2406456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629" y="3780514"/>
              <a:ext cx="1769023" cy="34729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1FA8449-6D99-A142-EA72-DBDF6E1F9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058" y="8100335"/>
              <a:ext cx="2020009" cy="34145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3A3BF70-6C3D-A94B-5E35-52BB916AD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629" y="8100134"/>
              <a:ext cx="2210274" cy="32991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EAC0DEA-11F5-272C-39FD-8C67E322B85D}"/>
                </a:ext>
              </a:extLst>
            </p:cNvPr>
            <p:cNvSpPr txBox="1"/>
            <p:nvPr/>
          </p:nvSpPr>
          <p:spPr>
            <a:xfrm>
              <a:off x="7116291" y="3747345"/>
              <a:ext cx="405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(b)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2838A77-3220-C355-496B-441AAA40E6B2}"/>
                </a:ext>
              </a:extLst>
            </p:cNvPr>
            <p:cNvSpPr txBox="1"/>
            <p:nvPr/>
          </p:nvSpPr>
          <p:spPr>
            <a:xfrm>
              <a:off x="2145429" y="8075032"/>
              <a:ext cx="387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(c)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34F1DE0-2D64-B85D-864F-F285F72CA557}"/>
                </a:ext>
              </a:extLst>
            </p:cNvPr>
            <p:cNvSpPr txBox="1"/>
            <p:nvPr/>
          </p:nvSpPr>
          <p:spPr>
            <a:xfrm>
              <a:off x="7116291" y="8075032"/>
              <a:ext cx="405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(d)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512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3FFDA58-7108-4DB4-53A5-5B684980E5D6}"/>
              </a:ext>
            </a:extLst>
          </p:cNvPr>
          <p:cNvGrpSpPr/>
          <p:nvPr/>
        </p:nvGrpSpPr>
        <p:grpSpPr>
          <a:xfrm>
            <a:off x="-2457450" y="-3590152"/>
            <a:ext cx="18250593" cy="15715477"/>
            <a:chOff x="-2457450" y="-3590152"/>
            <a:chExt cx="18250593" cy="1571547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8402A92-26FD-D1E7-0E2E-C1E486618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457450" y="-3590152"/>
              <a:ext cx="18250593" cy="1571547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6ACF7F3-7FD1-D989-8E80-226DC003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94133" y="3465513"/>
              <a:ext cx="1846420" cy="51888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B26C5D2-6071-3F06-7B55-F0C0E8F8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0494" y="11386686"/>
              <a:ext cx="2350511" cy="53998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02EBEC7-5CB0-D21B-83D6-6F38FBAD3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91999" y="11377161"/>
              <a:ext cx="2626015" cy="539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6738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DEEE934-BAF5-0C42-A570-D1B1DBD1AEE0}"/>
              </a:ext>
            </a:extLst>
          </p:cNvPr>
          <p:cNvGrpSpPr/>
          <p:nvPr/>
        </p:nvGrpSpPr>
        <p:grpSpPr>
          <a:xfrm>
            <a:off x="-8011885" y="-11593633"/>
            <a:ext cx="23083122" cy="19874034"/>
            <a:chOff x="-3585029" y="-4905829"/>
            <a:chExt cx="13663351" cy="11763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33CEDB7-1B56-BDB7-6927-F744598941B5}"/>
                </a:ext>
              </a:extLst>
            </p:cNvPr>
            <p:cNvSpPr/>
            <p:nvPr/>
          </p:nvSpPr>
          <p:spPr>
            <a:xfrm>
              <a:off x="-3585029" y="-4905829"/>
              <a:ext cx="13643429" cy="11763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356FE01-94D1-14D0-1C55-7620843D2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-3512457" y="-4844414"/>
              <a:ext cx="13590779" cy="11702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8395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CD6381-03B4-963E-7304-C16F43425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14" y="-127280"/>
            <a:ext cx="6684736" cy="711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913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092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501323E-84C1-B3B5-A013-999B3773ACC4}"/>
              </a:ext>
            </a:extLst>
          </p:cNvPr>
          <p:cNvGrpSpPr/>
          <p:nvPr/>
        </p:nvGrpSpPr>
        <p:grpSpPr>
          <a:xfrm>
            <a:off x="930826" y="213543"/>
            <a:ext cx="6937394" cy="1997601"/>
            <a:chOff x="930826" y="213543"/>
            <a:chExt cx="6937394" cy="1997601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45302962-8E73-2B25-A0AA-1ADD9B5AF07D}"/>
                </a:ext>
              </a:extLst>
            </p:cNvPr>
            <p:cNvSpPr/>
            <p:nvPr/>
          </p:nvSpPr>
          <p:spPr>
            <a:xfrm>
              <a:off x="930826" y="213543"/>
              <a:ext cx="6937394" cy="1943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F256745A-7A77-EB3A-C4BD-2B1FDE036473}"/>
                </a:ext>
              </a:extLst>
            </p:cNvPr>
            <p:cNvGrpSpPr/>
            <p:nvPr/>
          </p:nvGrpSpPr>
          <p:grpSpPr>
            <a:xfrm>
              <a:off x="978730" y="271480"/>
              <a:ext cx="6751313" cy="1655879"/>
              <a:chOff x="694007" y="4712068"/>
              <a:chExt cx="6751313" cy="1655879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18D591E9-0D6C-2CE1-AA66-265868BD3CD6}"/>
                  </a:ext>
                </a:extLst>
              </p:cNvPr>
              <p:cNvGrpSpPr/>
              <p:nvPr/>
            </p:nvGrpSpPr>
            <p:grpSpPr>
              <a:xfrm>
                <a:off x="694007" y="4990381"/>
                <a:ext cx="6751313" cy="1060101"/>
                <a:chOff x="1535836" y="4317864"/>
                <a:chExt cx="6751313" cy="1060101"/>
              </a:xfrm>
            </p:grpSpPr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756D3EE7-F766-8E17-6A83-0EB1F98C33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5836" y="4317864"/>
                  <a:ext cx="6751313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646283BB-E182-0D55-B849-671EEAA1A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5836" y="5377965"/>
                  <a:ext cx="6751313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E9135364-D6CE-539B-310B-FB741756076D}"/>
                  </a:ext>
                </a:extLst>
              </p:cNvPr>
              <p:cNvSpPr/>
              <p:nvPr/>
            </p:nvSpPr>
            <p:spPr>
              <a:xfrm>
                <a:off x="1272756" y="4860283"/>
                <a:ext cx="260196" cy="260196"/>
              </a:xfrm>
              <a:prstGeom prst="ellipse">
                <a:avLst/>
              </a:pr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4727BF3C-895F-FB92-5239-302BD9188A43}"/>
                  </a:ext>
                </a:extLst>
              </p:cNvPr>
              <p:cNvSpPr/>
              <p:nvPr/>
            </p:nvSpPr>
            <p:spPr>
              <a:xfrm>
                <a:off x="1125118" y="5773919"/>
                <a:ext cx="553125" cy="553125"/>
              </a:xfrm>
              <a:prstGeom prst="ellipse">
                <a:avLst/>
              </a:pr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3A86F5C5-7C30-6DEF-7706-A07A35DA2FF7}"/>
                  </a:ext>
                </a:extLst>
              </p:cNvPr>
              <p:cNvCxnSpPr>
                <a:cxnSpLocks/>
                <a:stCxn id="60" idx="4"/>
                <a:endCxn id="71" idx="0"/>
              </p:cNvCxnSpPr>
              <p:nvPr/>
            </p:nvCxnSpPr>
            <p:spPr>
              <a:xfrm flipH="1">
                <a:off x="1401681" y="5120479"/>
                <a:ext cx="1173" cy="653440"/>
              </a:xfrm>
              <a:prstGeom prst="line">
                <a:avLst/>
              </a:prstGeom>
              <a:ln w="38100">
                <a:solidFill>
                  <a:srgbClr val="CC9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EDF49EF6-E6FC-BE17-1D2D-1F8D5B1F65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485" t="31707" r="32633" b="39530"/>
              <a:stretch/>
            </p:blipFill>
            <p:spPr>
              <a:xfrm>
                <a:off x="1125118" y="5819329"/>
                <a:ext cx="550779" cy="512032"/>
              </a:xfrm>
              <a:prstGeom prst="rect">
                <a:avLst/>
              </a:prstGeom>
            </p:spPr>
          </p:pic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6AF00B74-B6E0-D1BE-AA62-389308D80ED2}"/>
                  </a:ext>
                </a:extLst>
              </p:cNvPr>
              <p:cNvSpPr/>
              <p:nvPr/>
            </p:nvSpPr>
            <p:spPr>
              <a:xfrm>
                <a:off x="3436303" y="4860283"/>
                <a:ext cx="260196" cy="260196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CCE36D2-C59A-FB6B-DD6D-560118336306}"/>
                  </a:ext>
                </a:extLst>
              </p:cNvPr>
              <p:cNvSpPr/>
              <p:nvPr/>
            </p:nvSpPr>
            <p:spPr>
              <a:xfrm>
                <a:off x="2587508" y="5815641"/>
                <a:ext cx="570389" cy="511403"/>
              </a:xfrm>
              <a:prstGeom prst="rect">
                <a:avLst/>
              </a:prstGeom>
              <a:solidFill>
                <a:srgbClr val="66CC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DD7405B4-C970-0F7A-B514-FF688BBACEEB}"/>
                  </a:ext>
                </a:extLst>
              </p:cNvPr>
              <p:cNvSpPr/>
              <p:nvPr/>
            </p:nvSpPr>
            <p:spPr>
              <a:xfrm>
                <a:off x="3281207" y="5815641"/>
                <a:ext cx="570389" cy="511403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EB6F2963-3792-F95A-5E13-9773EA362325}"/>
                  </a:ext>
                </a:extLst>
              </p:cNvPr>
              <p:cNvSpPr/>
              <p:nvPr/>
            </p:nvSpPr>
            <p:spPr>
              <a:xfrm>
                <a:off x="3974906" y="5815641"/>
                <a:ext cx="570389" cy="511403"/>
              </a:xfrm>
              <a:prstGeom prst="rect">
                <a:avLst/>
              </a:prstGeom>
              <a:solidFill>
                <a:srgbClr val="66CC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3C545F5-C3DF-FFDD-DDA2-CA0D0111E6CA}"/>
                  </a:ext>
                </a:extLst>
              </p:cNvPr>
              <p:cNvSpPr txBox="1"/>
              <p:nvPr/>
            </p:nvSpPr>
            <p:spPr>
              <a:xfrm>
                <a:off x="2650117" y="5787056"/>
                <a:ext cx="251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H</a:t>
                </a:r>
                <a:endParaRPr lang="zh-CN" altLang="en-US" sz="2800" dirty="0"/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16A8D2DB-255A-0308-71B8-6E192BE6F630}"/>
                  </a:ext>
                </a:extLst>
              </p:cNvPr>
              <p:cNvSpPr txBox="1"/>
              <p:nvPr/>
            </p:nvSpPr>
            <p:spPr>
              <a:xfrm>
                <a:off x="3372883" y="5787056"/>
                <a:ext cx="251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1FD4D69-A8E0-858C-1575-CCF8C7B5273F}"/>
                  </a:ext>
                </a:extLst>
              </p:cNvPr>
              <p:cNvSpPr txBox="1"/>
              <p:nvPr/>
            </p:nvSpPr>
            <p:spPr>
              <a:xfrm>
                <a:off x="4046374" y="5787056"/>
                <a:ext cx="251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H</a:t>
                </a:r>
                <a:endParaRPr lang="zh-CN" altLang="en-US" sz="2800" dirty="0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C917D5F4-658F-6C2D-97E0-16EA46FE5019}"/>
                  </a:ext>
                </a:extLst>
              </p:cNvPr>
              <p:cNvCxnSpPr>
                <a:cxnSpLocks/>
                <a:stCxn id="88" idx="4"/>
                <a:endCxn id="79" idx="0"/>
              </p:cNvCxnSpPr>
              <p:nvPr/>
            </p:nvCxnSpPr>
            <p:spPr>
              <a:xfrm>
                <a:off x="3566401" y="5120479"/>
                <a:ext cx="1" cy="695162"/>
              </a:xfrm>
              <a:prstGeom prst="line">
                <a:avLst/>
              </a:prstGeom>
              <a:ln w="381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ACDBACB-5326-C1CF-69CF-A2CF9C5110BF}"/>
                  </a:ext>
                </a:extLst>
              </p:cNvPr>
              <p:cNvSpPr/>
              <p:nvPr/>
            </p:nvSpPr>
            <p:spPr>
              <a:xfrm>
                <a:off x="6089487" y="5918568"/>
                <a:ext cx="260196" cy="260196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F323A8F-54EC-E9AB-802C-C8E97C795713}"/>
                  </a:ext>
                </a:extLst>
              </p:cNvPr>
              <p:cNvSpPr/>
              <p:nvPr/>
            </p:nvSpPr>
            <p:spPr>
              <a:xfrm>
                <a:off x="5240692" y="5815641"/>
                <a:ext cx="570389" cy="511403"/>
              </a:xfrm>
              <a:prstGeom prst="rect">
                <a:avLst/>
              </a:prstGeom>
              <a:solidFill>
                <a:srgbClr val="66CC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BA403E3-A0C0-02F9-1F1F-B0FF1D0A6426}"/>
                  </a:ext>
                </a:extLst>
              </p:cNvPr>
              <p:cNvSpPr/>
              <p:nvPr/>
            </p:nvSpPr>
            <p:spPr>
              <a:xfrm>
                <a:off x="5934391" y="4740653"/>
                <a:ext cx="570389" cy="511403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827479C-59A1-69BA-1CCA-35397B6884D8}"/>
                  </a:ext>
                </a:extLst>
              </p:cNvPr>
              <p:cNvSpPr/>
              <p:nvPr/>
            </p:nvSpPr>
            <p:spPr>
              <a:xfrm>
                <a:off x="6628090" y="5815641"/>
                <a:ext cx="570389" cy="511403"/>
              </a:xfrm>
              <a:prstGeom prst="rect">
                <a:avLst/>
              </a:prstGeom>
              <a:solidFill>
                <a:srgbClr val="66CC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50A2D41-54B3-1D15-2A6E-2C6A4392025A}"/>
                  </a:ext>
                </a:extLst>
              </p:cNvPr>
              <p:cNvSpPr txBox="1"/>
              <p:nvPr/>
            </p:nvSpPr>
            <p:spPr>
              <a:xfrm>
                <a:off x="5303301" y="5787056"/>
                <a:ext cx="251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H</a:t>
                </a:r>
                <a:endParaRPr lang="zh-CN" altLang="en-US" sz="2800" dirty="0"/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00BD4974-1C2E-4516-A266-95510B5BDBBC}"/>
                  </a:ext>
                </a:extLst>
              </p:cNvPr>
              <p:cNvSpPr txBox="1"/>
              <p:nvPr/>
            </p:nvSpPr>
            <p:spPr>
              <a:xfrm>
                <a:off x="6026067" y="4712068"/>
                <a:ext cx="251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63D741E-BBC5-455F-DF31-DE8709209741}"/>
                  </a:ext>
                </a:extLst>
              </p:cNvPr>
              <p:cNvSpPr txBox="1"/>
              <p:nvPr/>
            </p:nvSpPr>
            <p:spPr>
              <a:xfrm>
                <a:off x="6699558" y="5787056"/>
                <a:ext cx="251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H</a:t>
                </a:r>
                <a:endParaRPr lang="zh-CN" altLang="en-US" sz="2800" dirty="0"/>
              </a:p>
            </p:txBody>
          </p: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2301E79-45FD-DFD6-73C9-5DF76C5011E1}"/>
                  </a:ext>
                </a:extLst>
              </p:cNvPr>
              <p:cNvCxnSpPr>
                <a:cxnSpLocks/>
                <a:stCxn id="93" idx="4"/>
                <a:endCxn id="95" idx="2"/>
              </p:cNvCxnSpPr>
              <p:nvPr/>
            </p:nvCxnSpPr>
            <p:spPr>
              <a:xfrm flipV="1">
                <a:off x="6219585" y="5252056"/>
                <a:ext cx="1" cy="926708"/>
              </a:xfrm>
              <a:prstGeom prst="line">
                <a:avLst/>
              </a:prstGeom>
              <a:ln w="381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5C967965-BFD2-2D16-F827-B5CFA9754314}"/>
                  </a:ext>
                </a:extLst>
              </p:cNvPr>
              <p:cNvSpPr/>
              <p:nvPr/>
            </p:nvSpPr>
            <p:spPr>
              <a:xfrm>
                <a:off x="2118999" y="4860283"/>
                <a:ext cx="287378" cy="1507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8AB605B0-4974-0B09-A423-724095FA6BFC}"/>
                  </a:ext>
                </a:extLst>
              </p:cNvPr>
              <p:cNvSpPr/>
              <p:nvPr/>
            </p:nvSpPr>
            <p:spPr>
              <a:xfrm>
                <a:off x="4730567" y="4860283"/>
                <a:ext cx="287378" cy="1507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08" name="图片 107">
                <a:extLst>
                  <a:ext uri="{FF2B5EF4-FFF2-40B4-BE49-F238E27FC236}">
                    <a16:creationId xmlns:a16="http://schemas.microsoft.com/office/drawing/2014/main" id="{BA599780-D01D-3421-5C58-1EA259CBA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7463" y="5442596"/>
                <a:ext cx="231363" cy="90126"/>
              </a:xfrm>
              <a:prstGeom prst="rect">
                <a:avLst/>
              </a:prstGeom>
            </p:spPr>
          </p:pic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B7F86289-B944-4FD9-CDBA-8F21CBBD4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8574" y="5442596"/>
                <a:ext cx="231363" cy="90126"/>
              </a:xfrm>
              <a:prstGeom prst="rect">
                <a:avLst/>
              </a:prstGeom>
            </p:spPr>
          </p:pic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E84E35B0-C3A5-B9EA-8681-46EC4C94A5E9}"/>
                </a:ext>
              </a:extLst>
            </p:cNvPr>
            <p:cNvSpPr txBox="1"/>
            <p:nvPr/>
          </p:nvSpPr>
          <p:spPr>
            <a:xfrm>
              <a:off x="1355531" y="1903367"/>
              <a:ext cx="1516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CNOT</a:t>
              </a:r>
              <a:endPara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115" name="图片 114">
            <a:extLst>
              <a:ext uri="{FF2B5EF4-FFF2-40B4-BE49-F238E27FC236}">
                <a16:creationId xmlns:a16="http://schemas.microsoft.com/office/drawing/2014/main" id="{642571D7-9D31-BA09-E626-038ED0D7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6284" y="990965"/>
            <a:ext cx="16320486" cy="487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3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804700-D29A-0FC6-01E2-2D1E088CDF65}"/>
              </a:ext>
            </a:extLst>
          </p:cNvPr>
          <p:cNvSpPr/>
          <p:nvPr/>
        </p:nvSpPr>
        <p:spPr>
          <a:xfrm>
            <a:off x="1693639" y="814877"/>
            <a:ext cx="465991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2D89FE2-A355-C46B-7933-3319A0D48018}"/>
              </a:ext>
            </a:extLst>
          </p:cNvPr>
          <p:cNvCxnSpPr>
            <a:cxnSpLocks/>
          </p:cNvCxnSpPr>
          <p:nvPr/>
        </p:nvCxnSpPr>
        <p:spPr>
          <a:xfrm>
            <a:off x="1312627" y="1182051"/>
            <a:ext cx="53634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EB5C5C-E6A7-8202-1FE1-400F9D864A2C}"/>
              </a:ext>
            </a:extLst>
          </p:cNvPr>
          <p:cNvGrpSpPr/>
          <p:nvPr/>
        </p:nvGrpSpPr>
        <p:grpSpPr>
          <a:xfrm>
            <a:off x="2091521" y="936865"/>
            <a:ext cx="377805" cy="461665"/>
            <a:chOff x="1921885" y="981315"/>
            <a:chExt cx="377805" cy="46166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82BFC56-0191-B766-C921-7F9AA1B55087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D476764-BA45-04CE-27A4-B21E27073F9F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FF87A1A-0C28-36A5-5FD4-0FC3F6149F7F}"/>
              </a:ext>
            </a:extLst>
          </p:cNvPr>
          <p:cNvGrpSpPr/>
          <p:nvPr/>
        </p:nvGrpSpPr>
        <p:grpSpPr>
          <a:xfrm>
            <a:off x="3918495" y="936865"/>
            <a:ext cx="377805" cy="461665"/>
            <a:chOff x="1921885" y="981315"/>
            <a:chExt cx="377805" cy="46166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B9F0540-C96C-E444-FF14-945B6E593D1F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C8EF44C-65E0-E63E-6415-C4905ACB819F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995DF2D-9F2E-E5B3-E879-E13BE4590362}"/>
              </a:ext>
            </a:extLst>
          </p:cNvPr>
          <p:cNvGrpSpPr/>
          <p:nvPr/>
        </p:nvGrpSpPr>
        <p:grpSpPr>
          <a:xfrm>
            <a:off x="1360261" y="2566038"/>
            <a:ext cx="3661811" cy="298611"/>
            <a:chOff x="1348339" y="2973169"/>
            <a:chExt cx="3661811" cy="298611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68F488-B454-366F-4584-38A3D30172A8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E28F6DD-2DAB-D4A4-180F-A40124095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E8DC233-4DB4-5C8D-1D19-4E214712FDBF}"/>
              </a:ext>
            </a:extLst>
          </p:cNvPr>
          <p:cNvGrpSpPr/>
          <p:nvPr/>
        </p:nvGrpSpPr>
        <p:grpSpPr>
          <a:xfrm>
            <a:off x="5004281" y="1927843"/>
            <a:ext cx="472379" cy="605797"/>
            <a:chOff x="4991810" y="2162803"/>
            <a:chExt cx="472379" cy="60579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6663DCB-1B1E-BBC1-D17D-37FCDD874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549CB20-1048-7306-1D91-9EE575F9C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7855C6-A7B2-F97A-BC63-9057085A07DB}"/>
              </a:ext>
            </a:extLst>
          </p:cNvPr>
          <p:cNvGrpSpPr/>
          <p:nvPr/>
        </p:nvGrpSpPr>
        <p:grpSpPr>
          <a:xfrm>
            <a:off x="5640491" y="1167697"/>
            <a:ext cx="965764" cy="1697673"/>
            <a:chOff x="5628021" y="1574107"/>
            <a:chExt cx="965764" cy="1697673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28EA175-C643-C300-0893-F6A9C38D0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89810F2-A2DD-C5DA-2F14-49800C841574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838827-BBDB-457D-8880-EBDE5266EFDB}"/>
              </a:ext>
            </a:extLst>
          </p:cNvPr>
          <p:cNvGrpSpPr/>
          <p:nvPr/>
        </p:nvGrpSpPr>
        <p:grpSpPr>
          <a:xfrm>
            <a:off x="5365805" y="1326538"/>
            <a:ext cx="910576" cy="348817"/>
            <a:chOff x="1777693" y="951806"/>
            <a:chExt cx="981529" cy="37599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7D0F197-D1D2-E8C0-33AB-A7D8312912DC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639CE85-1DDF-4D1F-003F-D26DC4E8F0FA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B7E913-B577-CC32-731B-2D595A9B5EE4}"/>
              </a:ext>
            </a:extLst>
          </p:cNvPr>
          <p:cNvGrpSpPr/>
          <p:nvPr/>
        </p:nvGrpSpPr>
        <p:grpSpPr>
          <a:xfrm>
            <a:off x="5462367" y="1711913"/>
            <a:ext cx="377805" cy="461665"/>
            <a:chOff x="1921885" y="981315"/>
            <a:chExt cx="377805" cy="461665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5AE9440-3291-3A3B-E254-0E3CDF0CDE72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2BCAF53-52A1-93AA-D6CC-04E64E0CFD12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456E5D5-9968-2852-C58B-4846F79BF414}"/>
              </a:ext>
            </a:extLst>
          </p:cNvPr>
          <p:cNvCxnSpPr>
            <a:cxnSpLocks/>
          </p:cNvCxnSpPr>
          <p:nvPr/>
        </p:nvCxnSpPr>
        <p:spPr>
          <a:xfrm flipV="1">
            <a:off x="2287535" y="134377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8FC56B-EF5B-E3B9-53F1-441D63795F37}"/>
              </a:ext>
            </a:extLst>
          </p:cNvPr>
          <p:cNvGrpSpPr/>
          <p:nvPr/>
        </p:nvGrpSpPr>
        <p:grpSpPr>
          <a:xfrm>
            <a:off x="3201224" y="1927843"/>
            <a:ext cx="733696" cy="934819"/>
            <a:chOff x="4991810" y="2162803"/>
            <a:chExt cx="733696" cy="934819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C88D41D-82F3-A802-0DF6-B4B533EF7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9348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1A14279-7242-EAF8-B5B8-8274500592F0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02" y="2180328"/>
              <a:ext cx="71940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A144997-3AD7-F977-6F96-F986C5FC09D7}"/>
              </a:ext>
            </a:extLst>
          </p:cNvPr>
          <p:cNvCxnSpPr>
            <a:cxnSpLocks/>
          </p:cNvCxnSpPr>
          <p:nvPr/>
        </p:nvCxnSpPr>
        <p:spPr>
          <a:xfrm flipV="1">
            <a:off x="4111339" y="134377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DC37622-ABEC-6B65-8A5A-3AB3C0289A7C}"/>
              </a:ext>
            </a:extLst>
          </p:cNvPr>
          <p:cNvGrpSpPr/>
          <p:nvPr/>
        </p:nvGrpSpPr>
        <p:grpSpPr>
          <a:xfrm>
            <a:off x="3918495" y="1707234"/>
            <a:ext cx="377805" cy="461665"/>
            <a:chOff x="1921885" y="981315"/>
            <a:chExt cx="377805" cy="461665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D55AEDA-73EB-B9CE-7A57-209F2C3D2F7F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D438CB5-831E-9873-797D-E85CCB9D580A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7BA0131-028A-A627-9487-744E3E4324A2}"/>
              </a:ext>
            </a:extLst>
          </p:cNvPr>
          <p:cNvCxnSpPr>
            <a:cxnSpLocks/>
          </p:cNvCxnSpPr>
          <p:nvPr/>
        </p:nvCxnSpPr>
        <p:spPr>
          <a:xfrm flipV="1">
            <a:off x="2076988" y="288504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8C1C4A5-237C-DC2A-FE94-8A644CA9DD55}"/>
              </a:ext>
            </a:extLst>
          </p:cNvPr>
          <p:cNvCxnSpPr>
            <a:cxnSpLocks/>
          </p:cNvCxnSpPr>
          <p:nvPr/>
        </p:nvCxnSpPr>
        <p:spPr>
          <a:xfrm flipV="1">
            <a:off x="6108234" y="127762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E7EC82A-98B9-5701-CDC5-D8721D2D7504}"/>
              </a:ext>
            </a:extLst>
          </p:cNvPr>
          <p:cNvCxnSpPr>
            <a:cxnSpLocks/>
          </p:cNvCxnSpPr>
          <p:nvPr/>
        </p:nvCxnSpPr>
        <p:spPr>
          <a:xfrm flipV="1">
            <a:off x="6108133" y="555007"/>
            <a:ext cx="0" cy="5397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853B7DF-4B4D-CF93-18A8-F151450F97C6}"/>
                  </a:ext>
                </a:extLst>
              </p:cNvPr>
              <p:cNvSpPr txBox="1"/>
              <p:nvPr/>
            </p:nvSpPr>
            <p:spPr>
              <a:xfrm>
                <a:off x="1206486" y="81168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853B7DF-4B4D-CF93-18A8-F151450F9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86" y="811684"/>
                <a:ext cx="525528" cy="307777"/>
              </a:xfrm>
              <a:prstGeom prst="rect">
                <a:avLst/>
              </a:prstGeom>
              <a:blipFill>
                <a:blip r:embed="rId2"/>
                <a:stretch>
                  <a:fillRect l="-5814" r="-348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48F9884-00A5-D4E2-D374-ADFEA3ECC5FB}"/>
                  </a:ext>
                </a:extLst>
              </p:cNvPr>
              <p:cNvSpPr txBox="1"/>
              <p:nvPr/>
            </p:nvSpPr>
            <p:spPr>
              <a:xfrm>
                <a:off x="6373812" y="81168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48F9884-00A5-D4E2-D374-ADFEA3EC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12" y="811684"/>
                <a:ext cx="280269" cy="307777"/>
              </a:xfrm>
              <a:prstGeom prst="rect">
                <a:avLst/>
              </a:prstGeom>
              <a:blipFill>
                <a:blip r:embed="rId3"/>
                <a:stretch>
                  <a:fillRect l="-10870" r="-434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36AA050-4664-D76A-82D7-C2F5D2C8D27B}"/>
                  </a:ext>
                </a:extLst>
              </p:cNvPr>
              <p:cNvSpPr txBox="1"/>
              <p:nvPr/>
            </p:nvSpPr>
            <p:spPr>
              <a:xfrm>
                <a:off x="1206486" y="248665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36AA050-4664-D76A-82D7-C2F5D2C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86" y="2486652"/>
                <a:ext cx="525528" cy="307777"/>
              </a:xfrm>
              <a:prstGeom prst="rect">
                <a:avLst/>
              </a:prstGeom>
              <a:blipFill>
                <a:blip r:embed="rId4"/>
                <a:stretch>
                  <a:fillRect l="-12791" r="-697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2B920AB-BFBD-457B-AD51-59F131773D64}"/>
                  </a:ext>
                </a:extLst>
              </p:cNvPr>
              <p:cNvSpPr txBox="1"/>
              <p:nvPr/>
            </p:nvSpPr>
            <p:spPr>
              <a:xfrm>
                <a:off x="6373812" y="248665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2B920AB-BFBD-457B-AD51-59F131773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12" y="2486652"/>
                <a:ext cx="280269" cy="307777"/>
              </a:xfrm>
              <a:prstGeom prst="rect">
                <a:avLst/>
              </a:prstGeom>
              <a:blipFill>
                <a:blip r:embed="rId5"/>
                <a:stretch>
                  <a:fillRect l="-26087" r="-8696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EAAB997-58B2-25C2-F0F9-0AFE7FE799F8}"/>
                  </a:ext>
                </a:extLst>
              </p:cNvPr>
              <p:cNvSpPr txBox="1"/>
              <p:nvPr/>
            </p:nvSpPr>
            <p:spPr>
              <a:xfrm>
                <a:off x="5788011" y="455923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EAAB997-58B2-25C2-F0F9-0AFE7FE7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11" y="455923"/>
                <a:ext cx="280269" cy="307777"/>
              </a:xfrm>
              <a:prstGeom prst="rect">
                <a:avLst/>
              </a:prstGeom>
              <a:blipFill>
                <a:blip r:embed="rId6"/>
                <a:stretch>
                  <a:fillRect l="-26087" r="-8696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63C7B6C-ACA2-0212-90B3-0F280444B335}"/>
                  </a:ext>
                </a:extLst>
              </p:cNvPr>
              <p:cNvSpPr txBox="1"/>
              <p:nvPr/>
            </p:nvSpPr>
            <p:spPr>
              <a:xfrm>
                <a:off x="1736508" y="306677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63C7B6C-ACA2-0212-90B3-0F280444B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08" y="3066770"/>
                <a:ext cx="348474" cy="307777"/>
              </a:xfrm>
              <a:prstGeom prst="rect">
                <a:avLst/>
              </a:prstGeom>
              <a:blipFill>
                <a:blip r:embed="rId7"/>
                <a:stretch>
                  <a:fillRect l="-175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C3DAFFF-D3C5-B4A3-BAE5-F69ACA542B99}"/>
              </a:ext>
            </a:extLst>
          </p:cNvPr>
          <p:cNvSpPr/>
          <p:nvPr/>
        </p:nvSpPr>
        <p:spPr>
          <a:xfrm>
            <a:off x="1927000" y="219229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4D37081-A367-ECD3-8EEB-F61C762E0938}"/>
              </a:ext>
            </a:extLst>
          </p:cNvPr>
          <p:cNvSpPr/>
          <p:nvPr/>
        </p:nvSpPr>
        <p:spPr>
          <a:xfrm>
            <a:off x="2817017" y="2192290"/>
            <a:ext cx="802562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6F3D824-6C3A-0B67-CF77-2A890FF19450}"/>
              </a:ext>
            </a:extLst>
          </p:cNvPr>
          <p:cNvSpPr/>
          <p:nvPr/>
        </p:nvSpPr>
        <p:spPr>
          <a:xfrm>
            <a:off x="3738633" y="219229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2F5C7D67-EC61-DF81-9F2C-6D749630E960}"/>
              </a:ext>
            </a:extLst>
          </p:cNvPr>
          <p:cNvSpPr/>
          <p:nvPr/>
        </p:nvSpPr>
        <p:spPr>
          <a:xfrm>
            <a:off x="4634981" y="219229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DC08F3E-0484-33BF-1B5F-F4F51E4C89AD}"/>
              </a:ext>
            </a:extLst>
          </p:cNvPr>
          <p:cNvCxnSpPr>
            <a:cxnSpLocks/>
          </p:cNvCxnSpPr>
          <p:nvPr/>
        </p:nvCxnSpPr>
        <p:spPr>
          <a:xfrm flipV="1">
            <a:off x="2287535" y="305153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3D1A599-18E4-D287-0102-C4B5F5674ACE}"/>
              </a:ext>
            </a:extLst>
          </p:cNvPr>
          <p:cNvCxnSpPr>
            <a:cxnSpLocks/>
          </p:cNvCxnSpPr>
          <p:nvPr/>
        </p:nvCxnSpPr>
        <p:spPr>
          <a:xfrm flipV="1">
            <a:off x="3190285" y="305153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454C3CF-5A6B-884E-0687-FE168773BC4C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4081541" y="3088179"/>
            <a:ext cx="0" cy="44866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7F13068-1137-3E11-EACE-B10F42762C3B}"/>
              </a:ext>
            </a:extLst>
          </p:cNvPr>
          <p:cNvCxnSpPr>
            <a:cxnSpLocks/>
          </p:cNvCxnSpPr>
          <p:nvPr/>
        </p:nvCxnSpPr>
        <p:spPr>
          <a:xfrm flipV="1">
            <a:off x="5002643" y="305153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902394C8-FD8E-6170-43FB-7F7B1C697B3C}"/>
              </a:ext>
            </a:extLst>
          </p:cNvPr>
          <p:cNvSpPr txBox="1"/>
          <p:nvPr/>
        </p:nvSpPr>
        <p:spPr>
          <a:xfrm>
            <a:off x="1839373" y="353298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遗忘门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79C826-41AC-25B8-F1A1-064A636E4A77}"/>
              </a:ext>
            </a:extLst>
          </p:cNvPr>
          <p:cNvSpPr txBox="1"/>
          <p:nvPr/>
        </p:nvSpPr>
        <p:spPr>
          <a:xfrm>
            <a:off x="2715499" y="353298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输入门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83A8AD0-7E7A-3182-E384-00FF061BE627}"/>
              </a:ext>
            </a:extLst>
          </p:cNvPr>
          <p:cNvSpPr txBox="1"/>
          <p:nvPr/>
        </p:nvSpPr>
        <p:spPr>
          <a:xfrm>
            <a:off x="3557947" y="3536845"/>
            <a:ext cx="104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状态候选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2E11238-F176-DA91-2F1D-B26EEAA52A1E}"/>
              </a:ext>
            </a:extLst>
          </p:cNvPr>
          <p:cNvSpPr txBox="1"/>
          <p:nvPr/>
        </p:nvSpPr>
        <p:spPr>
          <a:xfrm>
            <a:off x="4586634" y="353298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输出门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817C0F6-2398-2B14-9B7B-6DDF75894186}"/>
              </a:ext>
            </a:extLst>
          </p:cNvPr>
          <p:cNvSpPr txBox="1"/>
          <p:nvPr/>
        </p:nvSpPr>
        <p:spPr>
          <a:xfrm>
            <a:off x="433275" y="889146"/>
            <a:ext cx="90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细胞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29CFEAA-0527-AEB3-B9F6-0D24555B9580}"/>
              </a:ext>
            </a:extLst>
          </p:cNvPr>
          <p:cNvSpPr txBox="1"/>
          <p:nvPr/>
        </p:nvSpPr>
        <p:spPr>
          <a:xfrm>
            <a:off x="433275" y="2603041"/>
            <a:ext cx="90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隐藏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8E38839-4462-CDEB-2DE0-D3339EA5024B}"/>
              </a:ext>
            </a:extLst>
          </p:cNvPr>
          <p:cNvSpPr/>
          <p:nvPr/>
        </p:nvSpPr>
        <p:spPr>
          <a:xfrm>
            <a:off x="2004996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71FC30F-E75E-56E1-8B8F-3B6F4BCF9567}"/>
              </a:ext>
            </a:extLst>
          </p:cNvPr>
          <p:cNvSpPr/>
          <p:nvPr/>
        </p:nvSpPr>
        <p:spPr>
          <a:xfrm>
            <a:off x="2932634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83F0EBE-67D6-193A-CAEE-AAEF40946CE9}"/>
              </a:ext>
            </a:extLst>
          </p:cNvPr>
          <p:cNvSpPr/>
          <p:nvPr/>
        </p:nvSpPr>
        <p:spPr>
          <a:xfrm>
            <a:off x="3829980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B08C4D9-2DD4-65AD-AD8A-FF987D83EEE9}"/>
              </a:ext>
            </a:extLst>
          </p:cNvPr>
          <p:cNvSpPr/>
          <p:nvPr/>
        </p:nvSpPr>
        <p:spPr>
          <a:xfrm>
            <a:off x="4714466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84391087-386E-1717-3FDC-492B4AF1E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40" y="2387077"/>
            <a:ext cx="457303" cy="156669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262C06A6-AF0F-39BD-64A7-4B883FA994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795" y="2387077"/>
            <a:ext cx="457301" cy="15725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3D248741-E293-DC52-BDD4-091C417C66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73" y="2390981"/>
            <a:ext cx="457301" cy="157543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160A1362-0C3B-8E60-4BC3-33C996BEB1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53" y="2387077"/>
            <a:ext cx="457304" cy="1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6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29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21E5F4-5B70-FBD1-6647-1D71BA72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904875"/>
            <a:ext cx="37719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53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11EE0F3-5C43-C8C6-C738-A52C9F9B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49" y="0"/>
            <a:ext cx="10142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1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7B16D3-8DB5-527E-DDD8-B2ECCE5D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06"/>
            <a:ext cx="12192000" cy="45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8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32BE0E-A072-ACFE-FDD3-A4D4A055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847725"/>
            <a:ext cx="98202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9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832259-AC0A-269F-793E-F7832D1B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828675"/>
            <a:ext cx="96202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2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787F34-3494-F68B-7B5C-9D5A2952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857250"/>
            <a:ext cx="96964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5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1765EF-237C-9C8C-A105-3B7CCC2D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580"/>
            <a:ext cx="12192000" cy="43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40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213140-3562-74D7-588C-88825C34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926"/>
            <a:ext cx="12192000" cy="29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61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E2D51C-EFAC-0DEA-F57D-3724A721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923925"/>
            <a:ext cx="86391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0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5A89CA-AD83-44AB-8799-6DC0459D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44" y="298451"/>
            <a:ext cx="14479335" cy="79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36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F821BD-C45E-BF1E-4720-F4A95ABC7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890587"/>
            <a:ext cx="84391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15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57B96082-EE7D-8DF9-A058-7A6B7C10F71B}"/>
              </a:ext>
            </a:extLst>
          </p:cNvPr>
          <p:cNvGrpSpPr/>
          <p:nvPr/>
        </p:nvGrpSpPr>
        <p:grpSpPr>
          <a:xfrm>
            <a:off x="-1943100" y="-3541486"/>
            <a:ext cx="15774315" cy="12061372"/>
            <a:chOff x="-1943100" y="-3541486"/>
            <a:chExt cx="15774315" cy="1206137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D308C28-8039-7ACE-FFFE-5FE55A1FA0E1}"/>
                </a:ext>
              </a:extLst>
            </p:cNvPr>
            <p:cNvGrpSpPr/>
            <p:nvPr/>
          </p:nvGrpSpPr>
          <p:grpSpPr>
            <a:xfrm>
              <a:off x="-1943100" y="-3541486"/>
              <a:ext cx="15774315" cy="12061372"/>
              <a:chOff x="-1943100" y="-3541486"/>
              <a:chExt cx="15774315" cy="12061372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FFF2548-7F2D-C1C7-7E9D-66CADB7DEA35}"/>
                  </a:ext>
                </a:extLst>
              </p:cNvPr>
              <p:cNvSpPr/>
              <p:nvPr/>
            </p:nvSpPr>
            <p:spPr>
              <a:xfrm>
                <a:off x="-1943100" y="-3541486"/>
                <a:ext cx="15774315" cy="12061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1AA5BF79-1066-6C5E-FFCF-B8D18AF0F89A}"/>
                  </a:ext>
                </a:extLst>
              </p:cNvPr>
              <p:cNvGrpSpPr/>
              <p:nvPr/>
            </p:nvGrpSpPr>
            <p:grpSpPr>
              <a:xfrm>
                <a:off x="-1943100" y="-3322760"/>
                <a:ext cx="15774315" cy="11741989"/>
                <a:chOff x="857250" y="-1942019"/>
                <a:chExt cx="10297440" cy="7665145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266FD27B-47F7-E591-9560-187900A79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06419" y="-1942019"/>
                  <a:ext cx="6605588" cy="2452707"/>
                </a:xfrm>
                <a:prstGeom prst="rect">
                  <a:avLst/>
                </a:prstGeom>
              </p:spPr>
            </p:pic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A0C64A68-0A1A-1658-9BDC-91D03D70554A}"/>
                    </a:ext>
                  </a:extLst>
                </p:cNvPr>
                <p:cNvSpPr txBox="1"/>
                <p:nvPr/>
              </p:nvSpPr>
              <p:spPr>
                <a:xfrm>
                  <a:off x="857250" y="-1924050"/>
                  <a:ext cx="723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（</a:t>
                  </a:r>
                  <a:r>
                    <a:rPr lang="en-US" altLang="zh-CN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</a:t>
                  </a:r>
                  <a:r>
                    <a:rPr lang="zh-CN" altLang="en-US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）</a:t>
                  </a:r>
                </a:p>
              </p:txBody>
            </p: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35B27960-CA1A-01E9-4A31-0A9169361D91}"/>
                    </a:ext>
                  </a:extLst>
                </p:cNvPr>
                <p:cNvSpPr txBox="1"/>
                <p:nvPr/>
              </p:nvSpPr>
              <p:spPr>
                <a:xfrm>
                  <a:off x="857250" y="679165"/>
                  <a:ext cx="723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（</a:t>
                  </a:r>
                  <a:r>
                    <a:rPr lang="en-US" altLang="zh-CN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</a:t>
                  </a:r>
                  <a:r>
                    <a:rPr lang="zh-CN" altLang="en-US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）</a:t>
                  </a:r>
                </a:p>
              </p:txBody>
            </p:sp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DB5FFF2B-E112-AF26-61A0-3F694194C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3692" y="679165"/>
                  <a:ext cx="4631395" cy="2434739"/>
                </a:xfrm>
                <a:prstGeom prst="rect">
                  <a:avLst/>
                </a:prstGeom>
              </p:spPr>
            </p:pic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007D872A-E319-20F5-05EF-573540D18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7629" y="661196"/>
                  <a:ext cx="4537061" cy="2452708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18E2DDEA-1C81-D21F-BE65-C2948244C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8589" y="3065036"/>
                  <a:ext cx="4572997" cy="2425755"/>
                </a:xfrm>
                <a:prstGeom prst="rect">
                  <a:avLst/>
                </a:prstGeom>
              </p:spPr>
            </p:pic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DF87AE7-6767-FD7E-5448-77FD773864D0}"/>
                    </a:ext>
                  </a:extLst>
                </p:cNvPr>
                <p:cNvSpPr txBox="1"/>
                <p:nvPr/>
              </p:nvSpPr>
              <p:spPr>
                <a:xfrm>
                  <a:off x="6257924" y="427100"/>
                  <a:ext cx="1362075" cy="3013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C1</a:t>
                  </a:r>
                  <a:endPara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78DE048-2B23-1296-DDB1-0368CBF8D67D}"/>
                    </a:ext>
                  </a:extLst>
                </p:cNvPr>
                <p:cNvSpPr txBox="1"/>
                <p:nvPr/>
              </p:nvSpPr>
              <p:spPr>
                <a:xfrm>
                  <a:off x="3905249" y="3000807"/>
                  <a:ext cx="1362075" cy="3013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C2</a:t>
                  </a:r>
                  <a:endPara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7F936B4-40CC-D648-3093-2F327808845C}"/>
                    </a:ext>
                  </a:extLst>
                </p:cNvPr>
                <p:cNvSpPr txBox="1"/>
                <p:nvPr/>
              </p:nvSpPr>
              <p:spPr>
                <a:xfrm>
                  <a:off x="8705849" y="3000807"/>
                  <a:ext cx="1362075" cy="3013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C3</a:t>
                  </a:r>
                  <a:endPara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1445A14-5370-3FE0-B3BD-0B7973B8AA37}"/>
                    </a:ext>
                  </a:extLst>
                </p:cNvPr>
                <p:cNvSpPr txBox="1"/>
                <p:nvPr/>
              </p:nvSpPr>
              <p:spPr>
                <a:xfrm>
                  <a:off x="6257924" y="5421752"/>
                  <a:ext cx="1362075" cy="3013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C4</a:t>
                  </a:r>
                  <a:endPara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732E934-6249-93C6-2EDA-7BFE16268B3F}"/>
                </a:ext>
              </a:extLst>
            </p:cNvPr>
            <p:cNvSpPr/>
            <p:nvPr/>
          </p:nvSpPr>
          <p:spPr>
            <a:xfrm>
              <a:off x="2556687" y="-3202343"/>
              <a:ext cx="9054287" cy="3508760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6669640-2593-DDE7-FC9C-3619997BD836}"/>
                </a:ext>
              </a:extLst>
            </p:cNvPr>
            <p:cNvSpPr/>
            <p:nvPr/>
          </p:nvSpPr>
          <p:spPr>
            <a:xfrm>
              <a:off x="1166037" y="860576"/>
              <a:ext cx="5163981" cy="3414237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90DB4BF-C7CF-3ABC-C242-2E095530F11E}"/>
                </a:ext>
              </a:extLst>
            </p:cNvPr>
            <p:cNvSpPr/>
            <p:nvPr/>
          </p:nvSpPr>
          <p:spPr>
            <a:xfrm>
              <a:off x="8541183" y="860576"/>
              <a:ext cx="5163981" cy="3414237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E8641D6-46F0-B6D1-9E54-2EF0A20A7F3B}"/>
                </a:ext>
              </a:extLst>
            </p:cNvPr>
            <p:cNvSpPr/>
            <p:nvPr/>
          </p:nvSpPr>
          <p:spPr>
            <a:xfrm>
              <a:off x="4791286" y="4542938"/>
              <a:ext cx="5163981" cy="3414237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649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F60DCE9-7046-4AC7-37F7-717335E9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-2516557"/>
            <a:ext cx="14298393" cy="109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010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4F2837-1334-9EAE-E371-3B030A129FF8}"/>
              </a:ext>
            </a:extLst>
          </p:cNvPr>
          <p:cNvGrpSpPr/>
          <p:nvPr/>
        </p:nvGrpSpPr>
        <p:grpSpPr>
          <a:xfrm>
            <a:off x="-1582058" y="-6007896"/>
            <a:ext cx="14978743" cy="14948804"/>
            <a:chOff x="-1582058" y="-6007896"/>
            <a:chExt cx="14978743" cy="1494880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724E564-2E77-7EFB-D1F4-40EF0D861A2B}"/>
                </a:ext>
              </a:extLst>
            </p:cNvPr>
            <p:cNvGrpSpPr/>
            <p:nvPr/>
          </p:nvGrpSpPr>
          <p:grpSpPr>
            <a:xfrm>
              <a:off x="-1582058" y="-6007896"/>
              <a:ext cx="14978743" cy="14948804"/>
              <a:chOff x="0" y="-4358839"/>
              <a:chExt cx="12192000" cy="1216763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076D71-0E6B-4B87-5943-D0F702828F07}"/>
                  </a:ext>
                </a:extLst>
              </p:cNvPr>
              <p:cNvSpPr/>
              <p:nvPr/>
            </p:nvSpPr>
            <p:spPr>
              <a:xfrm>
                <a:off x="0" y="-4358839"/>
                <a:ext cx="12167819" cy="1216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2E61E0C5-AB1A-A3B2-2758-C9D13CF3D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4358839"/>
                <a:ext cx="12192000" cy="4358839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9A1F4290-2414-2231-93EE-F84CF53A2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57298"/>
                <a:ext cx="12192000" cy="2907174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D645EF1-C997-4B36-928D-765D1A096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81" y="3691084"/>
                <a:ext cx="6071819" cy="3521253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ED3A8EF-6455-FEB1-5F8D-D36ED8D48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0765" y="3621770"/>
                <a:ext cx="5931235" cy="356811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FD90D1D-3765-1FDE-D7D4-5D9DC58A9AF5}"/>
                  </a:ext>
                </a:extLst>
              </p:cNvPr>
              <p:cNvSpPr txBox="1"/>
              <p:nvPr/>
            </p:nvSpPr>
            <p:spPr>
              <a:xfrm>
                <a:off x="6096000" y="117747"/>
                <a:ext cx="201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C5</a:t>
                </a:r>
                <a:endPara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4B756C-1C5A-5D91-2155-E098D03B2FD7}"/>
                  </a:ext>
                </a:extLst>
              </p:cNvPr>
              <p:cNvSpPr txBox="1"/>
              <p:nvPr/>
            </p:nvSpPr>
            <p:spPr>
              <a:xfrm>
                <a:off x="6096000" y="3253669"/>
                <a:ext cx="201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C6</a:t>
                </a:r>
                <a:endPara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A6C02B-0C46-540C-1B10-E24AFD84BA4D}"/>
                  </a:ext>
                </a:extLst>
              </p:cNvPr>
              <p:cNvSpPr txBox="1"/>
              <p:nvPr/>
            </p:nvSpPr>
            <p:spPr>
              <a:xfrm>
                <a:off x="2772228" y="7285572"/>
                <a:ext cx="201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C7</a:t>
                </a:r>
                <a:endPara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5DEB47-5E05-5B36-445F-E9F9356A6E70}"/>
                  </a:ext>
                </a:extLst>
              </p:cNvPr>
              <p:cNvSpPr txBox="1"/>
              <p:nvPr/>
            </p:nvSpPr>
            <p:spPr>
              <a:xfrm>
                <a:off x="8984342" y="7285572"/>
                <a:ext cx="2015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C8</a:t>
                </a:r>
                <a:endPara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968032E-87C8-4E97-FCB6-8A66DEEA51E5}"/>
                </a:ext>
              </a:extLst>
            </p:cNvPr>
            <p:cNvSpPr/>
            <p:nvPr/>
          </p:nvSpPr>
          <p:spPr>
            <a:xfrm>
              <a:off x="-648249" y="-5796807"/>
              <a:ext cx="13798192" cy="5229213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581DDC6-4102-981D-1D52-E45C704B207C}"/>
                </a:ext>
              </a:extLst>
            </p:cNvPr>
            <p:cNvSpPr/>
            <p:nvPr/>
          </p:nvSpPr>
          <p:spPr>
            <a:xfrm>
              <a:off x="-928914" y="1"/>
              <a:ext cx="14078857" cy="3357886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060EB44-64F0-478B-6E05-82D61E0B0E66}"/>
                </a:ext>
              </a:extLst>
            </p:cNvPr>
            <p:cNvSpPr/>
            <p:nvPr/>
          </p:nvSpPr>
          <p:spPr>
            <a:xfrm>
              <a:off x="-764361" y="3953170"/>
              <a:ext cx="6250761" cy="43261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7C4E49A-0645-18C3-E40F-75459530CD13}"/>
                </a:ext>
              </a:extLst>
            </p:cNvPr>
            <p:cNvSpPr/>
            <p:nvPr/>
          </p:nvSpPr>
          <p:spPr>
            <a:xfrm>
              <a:off x="6899182" y="3953170"/>
              <a:ext cx="6250761" cy="43261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397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FE2BBD-CAFD-2528-A4DE-0065D787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8296" y="-3135086"/>
            <a:ext cx="13668592" cy="136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864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1714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4F8F44-FE8B-6D22-BB8C-D736E3DB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4599" y="-1814285"/>
            <a:ext cx="26230771" cy="822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31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9122570B-9E40-EDE0-7B4F-6DFAC7EF85EC}"/>
              </a:ext>
            </a:extLst>
          </p:cNvPr>
          <p:cNvGrpSpPr/>
          <p:nvPr/>
        </p:nvGrpSpPr>
        <p:grpSpPr>
          <a:xfrm>
            <a:off x="985684" y="668282"/>
            <a:ext cx="11246536" cy="5502920"/>
            <a:chOff x="985684" y="668282"/>
            <a:chExt cx="11246536" cy="5502920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EE0D9EF-0ACE-5628-DC85-B94F25684B7D}"/>
                </a:ext>
              </a:extLst>
            </p:cNvPr>
            <p:cNvGrpSpPr/>
            <p:nvPr/>
          </p:nvGrpSpPr>
          <p:grpSpPr>
            <a:xfrm>
              <a:off x="985684" y="1112407"/>
              <a:ext cx="10862013" cy="4101921"/>
              <a:chOff x="985684" y="1112407"/>
              <a:chExt cx="10862013" cy="4101921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5E4A7971-F8A3-3C3E-33BC-1D97991D7B0B}"/>
                  </a:ext>
                </a:extLst>
              </p:cNvPr>
              <p:cNvGrpSpPr/>
              <p:nvPr/>
            </p:nvGrpSpPr>
            <p:grpSpPr>
              <a:xfrm>
                <a:off x="985684" y="1783374"/>
                <a:ext cx="9777566" cy="3183361"/>
                <a:chOff x="412718" y="1930401"/>
                <a:chExt cx="9777566" cy="3183361"/>
              </a:xfrm>
            </p:grpSpPr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F7975D44-D310-AD0E-C685-6A06AED9860D}"/>
                    </a:ext>
                  </a:extLst>
                </p:cNvPr>
                <p:cNvGrpSpPr/>
                <p:nvPr/>
              </p:nvGrpSpPr>
              <p:grpSpPr>
                <a:xfrm>
                  <a:off x="412718" y="1930401"/>
                  <a:ext cx="9777566" cy="434212"/>
                  <a:chOff x="1975794" y="1070708"/>
                  <a:chExt cx="9777566" cy="434212"/>
                </a:xfrm>
              </p:grpSpPr>
              <p:cxnSp>
                <p:nvCxnSpPr>
                  <p:cNvPr id="15" name="直接连接符 14">
                    <a:extLst>
                      <a:ext uri="{FF2B5EF4-FFF2-40B4-BE49-F238E27FC236}">
                        <a16:creationId xmlns:a16="http://schemas.microsoft.com/office/drawing/2014/main" id="{D0109331-3BED-B4B8-AB84-C37A788B3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3108" y="1266092"/>
                    <a:ext cx="9260252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" name="图片 15">
                    <a:extLst>
                      <a:ext uri="{FF2B5EF4-FFF2-40B4-BE49-F238E27FC236}">
                        <a16:creationId xmlns:a16="http://schemas.microsoft.com/office/drawing/2014/main" id="{F8745F4E-646B-8BC0-107C-3ED697C9F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75794" y="1070708"/>
                    <a:ext cx="434212" cy="4342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30EFFEEF-A2DD-16DB-8CF3-16DED7B06533}"/>
                    </a:ext>
                  </a:extLst>
                </p:cNvPr>
                <p:cNvGrpSpPr/>
                <p:nvPr/>
              </p:nvGrpSpPr>
              <p:grpSpPr>
                <a:xfrm>
                  <a:off x="412718" y="2625971"/>
                  <a:ext cx="9777566" cy="434212"/>
                  <a:chOff x="1975794" y="1766278"/>
                  <a:chExt cx="9777566" cy="434212"/>
                </a:xfrm>
              </p:grpSpPr>
              <p:cxnSp>
                <p:nvCxnSpPr>
                  <p:cNvPr id="13" name="直接连接符 12">
                    <a:extLst>
                      <a:ext uri="{FF2B5EF4-FFF2-40B4-BE49-F238E27FC236}">
                        <a16:creationId xmlns:a16="http://schemas.microsoft.com/office/drawing/2014/main" id="{EAC0769D-97CF-D929-DA80-A55AA6223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3108" y="1985107"/>
                    <a:ext cx="9260252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" name="图片 13">
                    <a:extLst>
                      <a:ext uri="{FF2B5EF4-FFF2-40B4-BE49-F238E27FC236}">
                        <a16:creationId xmlns:a16="http://schemas.microsoft.com/office/drawing/2014/main" id="{26195D47-0EF7-A244-8EC1-FE125CEF6A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75794" y="1766278"/>
                    <a:ext cx="434212" cy="4342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A917DF77-5245-DCDB-0CF2-85E9FE41AB79}"/>
                    </a:ext>
                  </a:extLst>
                </p:cNvPr>
                <p:cNvGrpSpPr/>
                <p:nvPr/>
              </p:nvGrpSpPr>
              <p:grpSpPr>
                <a:xfrm>
                  <a:off x="412718" y="4679550"/>
                  <a:ext cx="9777566" cy="434212"/>
                  <a:chOff x="1975794" y="4210626"/>
                  <a:chExt cx="9777566" cy="434212"/>
                </a:xfrm>
              </p:grpSpPr>
              <p:cxnSp>
                <p:nvCxnSpPr>
                  <p:cNvPr id="11" name="直接连接符 10">
                    <a:extLst>
                      <a:ext uri="{FF2B5EF4-FFF2-40B4-BE49-F238E27FC236}">
                        <a16:creationId xmlns:a16="http://schemas.microsoft.com/office/drawing/2014/main" id="{D8010F20-A8B5-F804-ADAD-0A6A2ADFEA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3108" y="4437272"/>
                    <a:ext cx="9260252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" name="图片 11">
                    <a:extLst>
                      <a:ext uri="{FF2B5EF4-FFF2-40B4-BE49-F238E27FC236}">
                        <a16:creationId xmlns:a16="http://schemas.microsoft.com/office/drawing/2014/main" id="{60C7660D-9D11-7BF5-2817-C7BB618E4B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75794" y="4210626"/>
                    <a:ext cx="434212" cy="4342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A891E30A-E12A-FCF8-0850-D31489CFBBC5}"/>
                    </a:ext>
                  </a:extLst>
                </p:cNvPr>
                <p:cNvGrpSpPr/>
                <p:nvPr/>
              </p:nvGrpSpPr>
              <p:grpSpPr>
                <a:xfrm>
                  <a:off x="412718" y="3952720"/>
                  <a:ext cx="9777566" cy="434212"/>
                  <a:chOff x="1975794" y="2366196"/>
                  <a:chExt cx="9777566" cy="434212"/>
                </a:xfrm>
              </p:grpSpPr>
              <p:cxnSp>
                <p:nvCxnSpPr>
                  <p:cNvPr id="9" name="直接连接符 8">
                    <a:extLst>
                      <a:ext uri="{FF2B5EF4-FFF2-40B4-BE49-F238E27FC236}">
                        <a16:creationId xmlns:a16="http://schemas.microsoft.com/office/drawing/2014/main" id="{7A6409DB-685E-AE1A-CCE8-2435A4D8C8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3108" y="2585025"/>
                    <a:ext cx="9260252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" name="图片 9">
                    <a:extLst>
                      <a:ext uri="{FF2B5EF4-FFF2-40B4-BE49-F238E27FC236}">
                        <a16:creationId xmlns:a16="http://schemas.microsoft.com/office/drawing/2014/main" id="{EE101C19-00D1-0DD7-AC1C-7BEF61D317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75794" y="2366196"/>
                    <a:ext cx="434212" cy="43421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02EDFB5-1867-8A82-2806-09A1413C1493}"/>
                  </a:ext>
                </a:extLst>
              </p:cNvPr>
              <p:cNvSpPr txBox="1"/>
              <p:nvPr/>
            </p:nvSpPr>
            <p:spPr>
              <a:xfrm>
                <a:off x="985684" y="3117740"/>
                <a:ext cx="830997" cy="3438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035BB99-C8E5-7A7D-9ECD-D019AE38F879}"/>
                  </a:ext>
                </a:extLst>
              </p:cNvPr>
              <p:cNvSpPr/>
              <p:nvPr/>
            </p:nvSpPr>
            <p:spPr>
              <a:xfrm>
                <a:off x="3813622" y="1705609"/>
                <a:ext cx="1362337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719B70B-893F-20B4-F292-861C7F1A061E}"/>
                  </a:ext>
                </a:extLst>
              </p:cNvPr>
              <p:cNvSpPr/>
              <p:nvPr/>
            </p:nvSpPr>
            <p:spPr>
              <a:xfrm>
                <a:off x="3813623" y="2416808"/>
                <a:ext cx="1362336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0231702-EBAC-7197-FB9B-F2C500A14EF1}"/>
                  </a:ext>
                </a:extLst>
              </p:cNvPr>
              <p:cNvSpPr/>
              <p:nvPr/>
            </p:nvSpPr>
            <p:spPr>
              <a:xfrm>
                <a:off x="3813623" y="3759926"/>
                <a:ext cx="1362336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E9E8782-0770-5D80-AEC1-9FF39B9066F7}"/>
                  </a:ext>
                </a:extLst>
              </p:cNvPr>
              <p:cNvSpPr/>
              <p:nvPr/>
            </p:nvSpPr>
            <p:spPr>
              <a:xfrm>
                <a:off x="3813623" y="4471125"/>
                <a:ext cx="1362336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D3679BCF-0667-623C-0220-E800A9075B18}"/>
                  </a:ext>
                </a:extLst>
              </p:cNvPr>
              <p:cNvGrpSpPr/>
              <p:nvPr/>
            </p:nvGrpSpPr>
            <p:grpSpPr>
              <a:xfrm>
                <a:off x="5655753" y="1861525"/>
                <a:ext cx="195384" cy="937203"/>
                <a:chOff x="2055449" y="1477105"/>
                <a:chExt cx="195384" cy="937203"/>
              </a:xfrm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AB1A9379-B616-75E2-31D6-862567A67B48}"/>
                    </a:ext>
                  </a:extLst>
                </p:cNvPr>
                <p:cNvSpPr/>
                <p:nvPr/>
              </p:nvSpPr>
              <p:spPr>
                <a:xfrm>
                  <a:off x="2055449" y="1477105"/>
                  <a:ext cx="195384" cy="195384"/>
                </a:xfrm>
                <a:prstGeom prst="ellipse">
                  <a:avLst/>
                </a:prstGeom>
                <a:solidFill>
                  <a:srgbClr val="6699FF"/>
                </a:solidFill>
                <a:ln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4978D5DD-ABAD-ABB2-0A0D-4F3C4F7E908A}"/>
                    </a:ext>
                  </a:extLst>
                </p:cNvPr>
                <p:cNvCxnSpPr>
                  <a:cxnSpLocks/>
                  <a:stCxn id="23" idx="4"/>
                  <a:endCxn id="72" idx="0"/>
                </p:cNvCxnSpPr>
                <p:nvPr/>
              </p:nvCxnSpPr>
              <p:spPr>
                <a:xfrm>
                  <a:off x="2153141" y="1672489"/>
                  <a:ext cx="0" cy="546435"/>
                </a:xfrm>
                <a:prstGeom prst="line">
                  <a:avLst/>
                </a:prstGeom>
                <a:ln w="28575">
                  <a:solidFill>
                    <a:srgbClr val="66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25FBA439-C400-3B45-BAB9-D33F0B1DA398}"/>
                    </a:ext>
                  </a:extLst>
                </p:cNvPr>
                <p:cNvSpPr/>
                <p:nvPr/>
              </p:nvSpPr>
              <p:spPr>
                <a:xfrm>
                  <a:off x="2055449" y="2218924"/>
                  <a:ext cx="195384" cy="195384"/>
                </a:xfrm>
                <a:prstGeom prst="ellipse">
                  <a:avLst/>
                </a:prstGeom>
                <a:solidFill>
                  <a:srgbClr val="6699FF"/>
                </a:solidFill>
                <a:ln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8F28F600-ADD4-D562-5030-17A81C94F390}"/>
                  </a:ext>
                </a:extLst>
              </p:cNvPr>
              <p:cNvGrpSpPr/>
              <p:nvPr/>
            </p:nvGrpSpPr>
            <p:grpSpPr>
              <a:xfrm>
                <a:off x="6265367" y="2601965"/>
                <a:ext cx="195384" cy="353329"/>
                <a:chOff x="2055449" y="1477105"/>
                <a:chExt cx="195384" cy="353329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E2E8FCCB-5E30-123E-49B5-4BA5D21D62A7}"/>
                    </a:ext>
                  </a:extLst>
                </p:cNvPr>
                <p:cNvSpPr/>
                <p:nvPr/>
              </p:nvSpPr>
              <p:spPr>
                <a:xfrm>
                  <a:off x="2055449" y="1477105"/>
                  <a:ext cx="195384" cy="195384"/>
                </a:xfrm>
                <a:prstGeom prst="ellipse">
                  <a:avLst/>
                </a:prstGeom>
                <a:solidFill>
                  <a:srgbClr val="6699FF"/>
                </a:solidFill>
                <a:ln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26311D9D-FFC2-4E7C-D6D2-A014AC36AC88}"/>
                    </a:ext>
                  </a:extLst>
                </p:cNvPr>
                <p:cNvCxnSpPr>
                  <a:stCxn id="28" idx="4"/>
                </p:cNvCxnSpPr>
                <p:nvPr/>
              </p:nvCxnSpPr>
              <p:spPr>
                <a:xfrm>
                  <a:off x="2153141" y="1672489"/>
                  <a:ext cx="0" cy="157945"/>
                </a:xfrm>
                <a:prstGeom prst="line">
                  <a:avLst/>
                </a:prstGeom>
                <a:ln w="28575">
                  <a:solidFill>
                    <a:srgbClr val="66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13703AA0-E13E-8AAA-744D-C45817711EE2}"/>
                  </a:ext>
                </a:extLst>
              </p:cNvPr>
              <p:cNvGrpSpPr/>
              <p:nvPr/>
            </p:nvGrpSpPr>
            <p:grpSpPr>
              <a:xfrm>
                <a:off x="7451531" y="3906595"/>
                <a:ext cx="195384" cy="734489"/>
                <a:chOff x="2055449" y="1515205"/>
                <a:chExt cx="195384" cy="734489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B9EEE78C-9038-58C7-2665-F7E24B85775F}"/>
                    </a:ext>
                  </a:extLst>
                </p:cNvPr>
                <p:cNvSpPr/>
                <p:nvPr/>
              </p:nvSpPr>
              <p:spPr>
                <a:xfrm>
                  <a:off x="2055449" y="1515205"/>
                  <a:ext cx="195384" cy="195384"/>
                </a:xfrm>
                <a:prstGeom prst="ellipse">
                  <a:avLst/>
                </a:prstGeom>
                <a:solidFill>
                  <a:srgbClr val="6699FF"/>
                </a:solidFill>
                <a:ln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07B8C373-7BE7-419F-600E-1A0259751C00}"/>
                    </a:ext>
                  </a:extLst>
                </p:cNvPr>
                <p:cNvCxnSpPr>
                  <a:cxnSpLocks/>
                  <a:stCxn id="31" idx="4"/>
                  <a:endCxn id="81" idx="0"/>
                </p:cNvCxnSpPr>
                <p:nvPr/>
              </p:nvCxnSpPr>
              <p:spPr>
                <a:xfrm>
                  <a:off x="2153141" y="1710589"/>
                  <a:ext cx="1101" cy="539105"/>
                </a:xfrm>
                <a:prstGeom prst="line">
                  <a:avLst/>
                </a:prstGeom>
                <a:ln w="28575">
                  <a:solidFill>
                    <a:srgbClr val="66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F6E1965-9E21-CAC9-70BA-A7C108690B1D}"/>
                  </a:ext>
                </a:extLst>
              </p:cNvPr>
              <p:cNvCxnSpPr>
                <a:cxnSpLocks/>
                <a:endCxn id="76" idx="0"/>
              </p:cNvCxnSpPr>
              <p:nvPr/>
            </p:nvCxnSpPr>
            <p:spPr>
              <a:xfrm>
                <a:off x="6890294" y="3533854"/>
                <a:ext cx="0" cy="359456"/>
              </a:xfrm>
              <a:prstGeom prst="line">
                <a:avLst/>
              </a:prstGeom>
              <a:ln w="28575">
                <a:solidFill>
                  <a:srgbClr val="669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38B60DA-9B96-8BB6-2012-5D9C856CC0BE}"/>
                  </a:ext>
                </a:extLst>
              </p:cNvPr>
              <p:cNvSpPr txBox="1"/>
              <p:nvPr/>
            </p:nvSpPr>
            <p:spPr>
              <a:xfrm>
                <a:off x="6182633" y="3102110"/>
                <a:ext cx="830997" cy="3438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8AF7268E-F2EC-4815-5EA5-890F8AFD058F}"/>
                  </a:ext>
                </a:extLst>
              </p:cNvPr>
              <p:cNvGrpSpPr/>
              <p:nvPr/>
            </p:nvGrpSpPr>
            <p:grpSpPr>
              <a:xfrm>
                <a:off x="6792602" y="1885858"/>
                <a:ext cx="1594613" cy="2950610"/>
                <a:chOff x="661702" y="-1005753"/>
                <a:chExt cx="1594613" cy="2950610"/>
              </a:xfrm>
            </p:grpSpPr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19A979AE-73ED-11E5-37E7-25F5AA612074}"/>
                    </a:ext>
                  </a:extLst>
                </p:cNvPr>
                <p:cNvSpPr/>
                <p:nvPr/>
              </p:nvSpPr>
              <p:spPr>
                <a:xfrm>
                  <a:off x="2055449" y="1749473"/>
                  <a:ext cx="195384" cy="195384"/>
                </a:xfrm>
                <a:prstGeom prst="ellipse">
                  <a:avLst/>
                </a:prstGeom>
                <a:solidFill>
                  <a:srgbClr val="6699FF"/>
                </a:solidFill>
                <a:ln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B0114C25-C24E-7190-42DA-1A6D27DAABE1}"/>
                    </a:ext>
                  </a:extLst>
                </p:cNvPr>
                <p:cNvCxnSpPr>
                  <a:cxnSpLocks/>
                  <a:stCxn id="41" idx="4"/>
                  <a:endCxn id="77" idx="4"/>
                </p:cNvCxnSpPr>
                <p:nvPr/>
              </p:nvCxnSpPr>
              <p:spPr>
                <a:xfrm flipV="1">
                  <a:off x="2153141" y="-810369"/>
                  <a:ext cx="5482" cy="2755226"/>
                </a:xfrm>
                <a:prstGeom prst="line">
                  <a:avLst/>
                </a:prstGeom>
                <a:ln w="28575">
                  <a:solidFill>
                    <a:srgbClr val="66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B70D7778-34A1-EDFE-66E0-E0A0683ED672}"/>
                    </a:ext>
                  </a:extLst>
                </p:cNvPr>
                <p:cNvSpPr/>
                <p:nvPr/>
              </p:nvSpPr>
              <p:spPr>
                <a:xfrm>
                  <a:off x="2060931" y="1749473"/>
                  <a:ext cx="195384" cy="195384"/>
                </a:xfrm>
                <a:prstGeom prst="ellipse">
                  <a:avLst/>
                </a:prstGeom>
                <a:solidFill>
                  <a:srgbClr val="6699FF"/>
                </a:solidFill>
                <a:ln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2D2067E3-B23A-BD6B-798F-140849BEE806}"/>
                    </a:ext>
                  </a:extLst>
                </p:cNvPr>
                <p:cNvSpPr/>
                <p:nvPr/>
              </p:nvSpPr>
              <p:spPr>
                <a:xfrm>
                  <a:off x="661702" y="1001699"/>
                  <a:ext cx="195384" cy="195384"/>
                </a:xfrm>
                <a:prstGeom prst="ellipse">
                  <a:avLst/>
                </a:prstGeom>
                <a:solidFill>
                  <a:srgbClr val="6699FF"/>
                </a:solidFill>
                <a:ln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8585A472-6613-5CD0-9A4E-1E539BA0EF59}"/>
                    </a:ext>
                  </a:extLst>
                </p:cNvPr>
                <p:cNvSpPr/>
                <p:nvPr/>
              </p:nvSpPr>
              <p:spPr>
                <a:xfrm>
                  <a:off x="2060931" y="-1005753"/>
                  <a:ext cx="195384" cy="195384"/>
                </a:xfrm>
                <a:prstGeom prst="ellipse">
                  <a:avLst/>
                </a:prstGeom>
                <a:solidFill>
                  <a:srgbClr val="6699FF"/>
                </a:solidFill>
                <a:ln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78A6941F-F924-DA0C-BE7A-C872A19DBC2A}"/>
                    </a:ext>
                  </a:extLst>
                </p:cNvPr>
                <p:cNvSpPr/>
                <p:nvPr/>
              </p:nvSpPr>
              <p:spPr>
                <a:xfrm>
                  <a:off x="1321732" y="1749473"/>
                  <a:ext cx="195384" cy="195384"/>
                </a:xfrm>
                <a:prstGeom prst="ellipse">
                  <a:avLst/>
                </a:prstGeom>
                <a:solidFill>
                  <a:srgbClr val="6699FF"/>
                </a:solidFill>
                <a:ln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8CA282A-E433-BC2D-B76F-D76DD97B6E3F}"/>
                  </a:ext>
                </a:extLst>
              </p:cNvPr>
              <p:cNvSpPr txBox="1"/>
              <p:nvPr/>
            </p:nvSpPr>
            <p:spPr>
              <a:xfrm>
                <a:off x="6698680" y="3102110"/>
                <a:ext cx="830997" cy="3438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71E2B836-63B8-9DCA-5976-99B718354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16" b="87885"/>
              <a:stretch/>
            </p:blipFill>
            <p:spPr>
              <a:xfrm>
                <a:off x="3915890" y="1867381"/>
                <a:ext cx="961700" cy="300558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C0376DFA-7AF4-551D-3568-78D1FDAA0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75" r="18516" b="75769"/>
              <a:stretch/>
            </p:blipFill>
            <p:spPr>
              <a:xfrm>
                <a:off x="3917895" y="2549379"/>
                <a:ext cx="1043671" cy="311488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43D37B21-A153-CACA-9BAA-C69EECA88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10" r="4010" b="62773"/>
              <a:stretch/>
            </p:blipFill>
            <p:spPr>
              <a:xfrm>
                <a:off x="3911758" y="3895799"/>
                <a:ext cx="1229470" cy="327882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272563B-3328-6733-E9C1-5CC89B5433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346" r="20486" b="49115"/>
              <a:stretch/>
            </p:blipFill>
            <p:spPr>
              <a:xfrm>
                <a:off x="3911758" y="4600598"/>
                <a:ext cx="1018441" cy="360671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DD79A03-C657-85D3-74BB-C142934AF462}"/>
                  </a:ext>
                </a:extLst>
              </p:cNvPr>
              <p:cNvSpPr/>
              <p:nvPr/>
            </p:nvSpPr>
            <p:spPr>
              <a:xfrm>
                <a:off x="8941019" y="1705609"/>
                <a:ext cx="1362337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5414A9E-0107-3502-2BFA-8F926036DEAB}"/>
                  </a:ext>
                </a:extLst>
              </p:cNvPr>
              <p:cNvSpPr/>
              <p:nvPr/>
            </p:nvSpPr>
            <p:spPr>
              <a:xfrm>
                <a:off x="8941020" y="2416808"/>
                <a:ext cx="1362336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CC7F1EC-BB8E-A705-75A0-661ACCA65F43}"/>
                  </a:ext>
                </a:extLst>
              </p:cNvPr>
              <p:cNvSpPr/>
              <p:nvPr/>
            </p:nvSpPr>
            <p:spPr>
              <a:xfrm>
                <a:off x="8941020" y="3759926"/>
                <a:ext cx="1362336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5E9AC1D-C28D-BDC9-A2A9-7625136E9C24}"/>
                  </a:ext>
                </a:extLst>
              </p:cNvPr>
              <p:cNvSpPr/>
              <p:nvPr/>
            </p:nvSpPr>
            <p:spPr>
              <a:xfrm>
                <a:off x="8941020" y="4471125"/>
                <a:ext cx="1362336" cy="544822"/>
              </a:xfrm>
              <a:prstGeom prst="rect">
                <a:avLst/>
              </a:prstGeom>
              <a:solidFill>
                <a:srgbClr val="FF6699"/>
              </a:solidFill>
              <a:ln w="28575"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59E7DC9-682E-FA05-67A9-79031E715E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9783" r="-846" b="37661"/>
              <a:stretch/>
            </p:blipFill>
            <p:spPr>
              <a:xfrm>
                <a:off x="9040078" y="1845529"/>
                <a:ext cx="1291675" cy="311488"/>
              </a:xfrm>
              <a:prstGeom prst="rect">
                <a:avLst/>
              </a:prstGeom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47127A1B-8967-213E-FB89-C13F965E7C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779" r="4010" b="23564"/>
              <a:stretch/>
            </p:blipFill>
            <p:spPr>
              <a:xfrm>
                <a:off x="9039339" y="2560195"/>
                <a:ext cx="1229470" cy="338810"/>
              </a:xfrm>
              <a:prstGeom prst="rect">
                <a:avLst/>
              </a:prstGeom>
            </p:spPr>
          </p:pic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6E488D67-B1D0-EA54-0186-A233C9D908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335" r="-3406" b="11228"/>
              <a:stretch/>
            </p:blipFill>
            <p:spPr>
              <a:xfrm>
                <a:off x="9014531" y="3900609"/>
                <a:ext cx="1324463" cy="333346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1A93FAC2-3743-DC41-EAA8-B70201F563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91" r="14250"/>
              <a:stretch/>
            </p:blipFill>
            <p:spPr>
              <a:xfrm>
                <a:off x="9045791" y="4608968"/>
                <a:ext cx="1098317" cy="300401"/>
              </a:xfrm>
              <a:prstGeom prst="rect">
                <a:avLst/>
              </a:prstGeom>
            </p:spPr>
          </p:pic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130380F-80D0-A511-D02D-CB5EA2B1130E}"/>
                  </a:ext>
                </a:extLst>
              </p:cNvPr>
              <p:cNvSpPr/>
              <p:nvPr/>
            </p:nvSpPr>
            <p:spPr>
              <a:xfrm>
                <a:off x="7877214" y="1611435"/>
                <a:ext cx="818045" cy="3404512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396939F-99BC-14DB-F08D-F457323EBB35}"/>
                  </a:ext>
                </a:extLst>
              </p:cNvPr>
              <p:cNvSpPr/>
              <p:nvPr/>
            </p:nvSpPr>
            <p:spPr>
              <a:xfrm>
                <a:off x="5367870" y="1212850"/>
                <a:ext cx="5237849" cy="4001478"/>
              </a:xfrm>
              <a:prstGeom prst="rect">
                <a:avLst/>
              </a:prstGeom>
              <a:noFill/>
              <a:ln w="28575">
                <a:solidFill>
                  <a:srgbClr val="6666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0E0AC83-56DA-5ABE-654F-764C933B4EC9}"/>
                  </a:ext>
                </a:extLst>
              </p:cNvPr>
              <p:cNvSpPr txBox="1"/>
              <p:nvPr/>
            </p:nvSpPr>
            <p:spPr>
              <a:xfrm>
                <a:off x="7739805" y="1112407"/>
                <a:ext cx="10884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If n &gt; 2</a:t>
                </a:r>
                <a:endPara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93A131A-81F5-67FB-DD59-19C8603B995A}"/>
                  </a:ext>
                </a:extLst>
              </p:cNvPr>
              <p:cNvSpPr/>
              <p:nvPr/>
            </p:nvSpPr>
            <p:spPr>
              <a:xfrm flipH="1">
                <a:off x="2375266" y="1708150"/>
                <a:ext cx="1099488" cy="523369"/>
              </a:xfrm>
              <a:prstGeom prst="rect">
                <a:avLst/>
              </a:prstGeom>
              <a:solidFill>
                <a:srgbClr val="CC99FF"/>
              </a:solidFill>
              <a:ln w="28575">
                <a:solidFill>
                  <a:srgbClr val="CC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BEC3E888-C558-0F70-0ABA-50C51AF790E7}"/>
                  </a:ext>
                </a:extLst>
              </p:cNvPr>
              <p:cNvGrpSpPr/>
              <p:nvPr/>
            </p:nvGrpSpPr>
            <p:grpSpPr>
              <a:xfrm>
                <a:off x="1727199" y="1733550"/>
                <a:ext cx="462512" cy="485269"/>
                <a:chOff x="1727199" y="1733550"/>
                <a:chExt cx="462512" cy="485269"/>
              </a:xfrm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0EE06863-CCAB-F440-F13B-9ECA14275D4E}"/>
                    </a:ext>
                  </a:extLst>
                </p:cNvPr>
                <p:cNvSpPr/>
                <p:nvPr/>
              </p:nvSpPr>
              <p:spPr>
                <a:xfrm flipH="1">
                  <a:off x="1727199" y="1733550"/>
                  <a:ext cx="462512" cy="485269"/>
                </a:xfrm>
                <a:prstGeom prst="rect">
                  <a:avLst/>
                </a:prstGeom>
                <a:solidFill>
                  <a:srgbClr val="6699FF"/>
                </a:solidFill>
                <a:ln w="28575"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85" name="图片 84">
                  <a:extLst>
                    <a:ext uri="{FF2B5EF4-FFF2-40B4-BE49-F238E27FC236}">
                      <a16:creationId xmlns:a16="http://schemas.microsoft.com/office/drawing/2014/main" id="{6422CC18-9E9E-2A1A-80BE-31284D0334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135" y="1855175"/>
                  <a:ext cx="300263" cy="241300"/>
                </a:xfrm>
                <a:prstGeom prst="rect">
                  <a:avLst/>
                </a:prstGeom>
              </p:spPr>
            </p:pic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FF5EC109-F797-3189-2D3B-0C831A9B32EA}"/>
                  </a:ext>
                </a:extLst>
              </p:cNvPr>
              <p:cNvGrpSpPr/>
              <p:nvPr/>
            </p:nvGrpSpPr>
            <p:grpSpPr>
              <a:xfrm>
                <a:off x="1727199" y="2440715"/>
                <a:ext cx="462512" cy="485269"/>
                <a:chOff x="1727199" y="1733550"/>
                <a:chExt cx="462512" cy="485269"/>
              </a:xfrm>
            </p:grpSpPr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41CDE411-FE15-9149-F9C7-862D51BA66D8}"/>
                    </a:ext>
                  </a:extLst>
                </p:cNvPr>
                <p:cNvSpPr/>
                <p:nvPr/>
              </p:nvSpPr>
              <p:spPr>
                <a:xfrm flipH="1">
                  <a:off x="1727199" y="1733550"/>
                  <a:ext cx="462512" cy="485269"/>
                </a:xfrm>
                <a:prstGeom prst="rect">
                  <a:avLst/>
                </a:prstGeom>
                <a:solidFill>
                  <a:srgbClr val="6699FF"/>
                </a:solidFill>
                <a:ln w="28575"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1C78AF27-4F39-CED3-164D-1B9F6A0FC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135" y="1855175"/>
                  <a:ext cx="300263" cy="241300"/>
                </a:xfrm>
                <a:prstGeom prst="rect">
                  <a:avLst/>
                </a:prstGeom>
              </p:spPr>
            </p:pic>
          </p:grp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1A30AB50-398D-4CBB-BFF1-B654AD1EDCB4}"/>
                  </a:ext>
                </a:extLst>
              </p:cNvPr>
              <p:cNvGrpSpPr/>
              <p:nvPr/>
            </p:nvGrpSpPr>
            <p:grpSpPr>
              <a:xfrm>
                <a:off x="1727199" y="3783518"/>
                <a:ext cx="462512" cy="485269"/>
                <a:chOff x="1727199" y="1733550"/>
                <a:chExt cx="462512" cy="485269"/>
              </a:xfrm>
            </p:grpSpPr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5F988C0D-D99A-66FB-A038-5B9F9C56B8C6}"/>
                    </a:ext>
                  </a:extLst>
                </p:cNvPr>
                <p:cNvSpPr/>
                <p:nvPr/>
              </p:nvSpPr>
              <p:spPr>
                <a:xfrm flipH="1">
                  <a:off x="1727199" y="1733550"/>
                  <a:ext cx="462512" cy="485269"/>
                </a:xfrm>
                <a:prstGeom prst="rect">
                  <a:avLst/>
                </a:prstGeom>
                <a:solidFill>
                  <a:srgbClr val="6699FF"/>
                </a:solidFill>
                <a:ln w="28575"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EF76CA64-69C6-8965-1419-40DB0154B7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135" y="1855175"/>
                  <a:ext cx="300263" cy="241300"/>
                </a:xfrm>
                <a:prstGeom prst="rect">
                  <a:avLst/>
                </a:prstGeom>
              </p:spPr>
            </p:pic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D574BE49-0F00-C048-387D-EB3B41B01C03}"/>
                  </a:ext>
                </a:extLst>
              </p:cNvPr>
              <p:cNvGrpSpPr/>
              <p:nvPr/>
            </p:nvGrpSpPr>
            <p:grpSpPr>
              <a:xfrm>
                <a:off x="1727199" y="4515191"/>
                <a:ext cx="462512" cy="485269"/>
                <a:chOff x="1727199" y="1733550"/>
                <a:chExt cx="462512" cy="485269"/>
              </a:xfrm>
            </p:grpSpPr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7D75F9E5-FD72-0A52-87B3-1A80551B99EF}"/>
                    </a:ext>
                  </a:extLst>
                </p:cNvPr>
                <p:cNvSpPr/>
                <p:nvPr/>
              </p:nvSpPr>
              <p:spPr>
                <a:xfrm flipH="1">
                  <a:off x="1727199" y="1733550"/>
                  <a:ext cx="462512" cy="485269"/>
                </a:xfrm>
                <a:prstGeom prst="rect">
                  <a:avLst/>
                </a:prstGeom>
                <a:solidFill>
                  <a:srgbClr val="6699FF"/>
                </a:solidFill>
                <a:ln w="28575">
                  <a:solidFill>
                    <a:srgbClr val="66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E6D9C478-77CB-70D0-406C-AE041B9FA3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135" y="1855175"/>
                  <a:ext cx="300263" cy="241300"/>
                </a:xfrm>
                <a:prstGeom prst="rect">
                  <a:avLst/>
                </a:prstGeom>
              </p:spPr>
            </p:pic>
          </p:grp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9E216318-AF40-6D64-4996-5F9D93B0D4DA}"/>
                  </a:ext>
                </a:extLst>
              </p:cNvPr>
              <p:cNvSpPr/>
              <p:nvPr/>
            </p:nvSpPr>
            <p:spPr>
              <a:xfrm flipH="1">
                <a:off x="2375266" y="2433179"/>
                <a:ext cx="1099488" cy="512819"/>
              </a:xfrm>
              <a:prstGeom prst="rect">
                <a:avLst/>
              </a:prstGeom>
              <a:solidFill>
                <a:srgbClr val="CC99FF"/>
              </a:solidFill>
              <a:ln w="28575">
                <a:solidFill>
                  <a:srgbClr val="CC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092473FF-E9A8-AB41-84DA-F3CBC93E69FD}"/>
                  </a:ext>
                </a:extLst>
              </p:cNvPr>
              <p:cNvSpPr/>
              <p:nvPr/>
            </p:nvSpPr>
            <p:spPr>
              <a:xfrm flipH="1">
                <a:off x="2375266" y="3759199"/>
                <a:ext cx="1099488" cy="538461"/>
              </a:xfrm>
              <a:prstGeom prst="rect">
                <a:avLst/>
              </a:prstGeom>
              <a:solidFill>
                <a:srgbClr val="CC99FF"/>
              </a:solidFill>
              <a:ln w="28575">
                <a:solidFill>
                  <a:srgbClr val="CC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6003626-0C18-2F6F-1187-552C52F01579}"/>
                  </a:ext>
                </a:extLst>
              </p:cNvPr>
              <p:cNvSpPr/>
              <p:nvPr/>
            </p:nvSpPr>
            <p:spPr>
              <a:xfrm flipH="1">
                <a:off x="2375266" y="4479202"/>
                <a:ext cx="1099488" cy="549998"/>
              </a:xfrm>
              <a:prstGeom prst="rect">
                <a:avLst/>
              </a:prstGeom>
              <a:solidFill>
                <a:srgbClr val="CC99FF"/>
              </a:solidFill>
              <a:ln w="28575">
                <a:solidFill>
                  <a:srgbClr val="CC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8ED3FE0F-033A-53F7-227B-F153B2399D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80"/>
              <a:stretch/>
            </p:blipFill>
            <p:spPr>
              <a:xfrm>
                <a:off x="10949536" y="1720850"/>
                <a:ext cx="593713" cy="553493"/>
              </a:xfrm>
              <a:prstGeom prst="rect">
                <a:avLst/>
              </a:prstGeom>
            </p:spPr>
          </p:pic>
          <p:pic>
            <p:nvPicPr>
              <p:cNvPr id="106" name="图片 105">
                <a:extLst>
                  <a:ext uri="{FF2B5EF4-FFF2-40B4-BE49-F238E27FC236}">
                    <a16:creationId xmlns:a16="http://schemas.microsoft.com/office/drawing/2014/main" id="{F52BEB2E-B102-33D6-BE0E-D38495B65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80"/>
              <a:stretch/>
            </p:blipFill>
            <p:spPr>
              <a:xfrm>
                <a:off x="10949536" y="2412841"/>
                <a:ext cx="593713" cy="553493"/>
              </a:xfrm>
              <a:prstGeom prst="rect">
                <a:avLst/>
              </a:prstGeom>
            </p:spPr>
          </p:pic>
          <p:pic>
            <p:nvPicPr>
              <p:cNvPr id="107" name="图片 106">
                <a:extLst>
                  <a:ext uri="{FF2B5EF4-FFF2-40B4-BE49-F238E27FC236}">
                    <a16:creationId xmlns:a16="http://schemas.microsoft.com/office/drawing/2014/main" id="{317AC53D-B3BF-1AA3-DBE7-BDD24E559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80"/>
              <a:stretch/>
            </p:blipFill>
            <p:spPr>
              <a:xfrm>
                <a:off x="10949536" y="3740641"/>
                <a:ext cx="593713" cy="553493"/>
              </a:xfrm>
              <a:prstGeom prst="rect">
                <a:avLst/>
              </a:prstGeom>
            </p:spPr>
          </p:pic>
          <p:pic>
            <p:nvPicPr>
              <p:cNvPr id="108" name="图片 107">
                <a:extLst>
                  <a:ext uri="{FF2B5EF4-FFF2-40B4-BE49-F238E27FC236}">
                    <a16:creationId xmlns:a16="http://schemas.microsoft.com/office/drawing/2014/main" id="{0487BC4D-BC31-AC2F-CF8E-576319B392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80"/>
              <a:stretch/>
            </p:blipFill>
            <p:spPr>
              <a:xfrm>
                <a:off x="10949536" y="4462029"/>
                <a:ext cx="593713" cy="553493"/>
              </a:xfrm>
              <a:prstGeom prst="rect">
                <a:avLst/>
              </a:prstGeom>
            </p:spPr>
          </p:pic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8DD445A-AD7B-0321-8E9B-ECB470048A84}"/>
                  </a:ext>
                </a:extLst>
              </p:cNvPr>
              <p:cNvSpPr txBox="1"/>
              <p:nvPr/>
            </p:nvSpPr>
            <p:spPr>
              <a:xfrm>
                <a:off x="11016700" y="3102110"/>
                <a:ext cx="830997" cy="3438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5C73034-903E-4CBD-18E5-431DB529B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8703" y="1808281"/>
                <a:ext cx="840347" cy="329587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7DEB2D01-9CB1-D0AC-D6C1-86F85F9DB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4980" y="2518743"/>
                <a:ext cx="851418" cy="333929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3CAAE2ED-49FC-90C5-2741-A96D816A7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1622" y="3888271"/>
                <a:ext cx="1079822" cy="320776"/>
              </a:xfrm>
              <a:prstGeom prst="rect">
                <a:avLst/>
              </a:prstGeom>
            </p:spPr>
          </p:pic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E1A32A23-3A35-4DAD-1910-6453321A9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0572" y="4596793"/>
                <a:ext cx="887556" cy="340210"/>
              </a:xfrm>
              <a:prstGeom prst="rect">
                <a:avLst/>
              </a:prstGeom>
            </p:spPr>
          </p:pic>
        </p:grp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D1466788-3ECC-583A-05BC-45B964C4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30031" y="309892"/>
              <a:ext cx="678338" cy="2205826"/>
            </a:xfrm>
            <a:prstGeom prst="rect">
              <a:avLst/>
            </a:prstGeom>
          </p:spPr>
        </p:pic>
        <p:sp>
          <p:nvSpPr>
            <p:cNvPr id="89" name="左大括号 88">
              <a:extLst>
                <a:ext uri="{FF2B5EF4-FFF2-40B4-BE49-F238E27FC236}">
                  <a16:creationId xmlns:a16="http://schemas.microsoft.com/office/drawing/2014/main" id="{F277B310-F146-D149-451A-44AC80348CD6}"/>
                </a:ext>
              </a:extLst>
            </p:cNvPr>
            <p:cNvSpPr/>
            <p:nvPr/>
          </p:nvSpPr>
          <p:spPr>
            <a:xfrm rot="16200000">
              <a:off x="6958892" y="1961711"/>
              <a:ext cx="544822" cy="7063894"/>
            </a:xfrm>
            <a:prstGeom prst="leftBrac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10EE185-A947-8F33-95E9-12EA2CA783E3}"/>
                </a:ext>
              </a:extLst>
            </p:cNvPr>
            <p:cNvSpPr txBox="1"/>
            <p:nvPr/>
          </p:nvSpPr>
          <p:spPr>
            <a:xfrm>
              <a:off x="2159230" y="668282"/>
              <a:ext cx="1515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编码层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F94DE53-3AE6-9F45-AD8A-5B3275D2C92B}"/>
                </a:ext>
              </a:extLst>
            </p:cNvPr>
            <p:cNvSpPr txBox="1"/>
            <p:nvPr/>
          </p:nvSpPr>
          <p:spPr>
            <a:xfrm>
              <a:off x="6803210" y="5771092"/>
              <a:ext cx="1515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变分层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9C393C1-8021-0865-0391-FA068D1FBE4C}"/>
                </a:ext>
              </a:extLst>
            </p:cNvPr>
            <p:cNvSpPr txBox="1"/>
            <p:nvPr/>
          </p:nvSpPr>
          <p:spPr>
            <a:xfrm>
              <a:off x="10716435" y="1063963"/>
              <a:ext cx="1515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测量层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96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E381F5-1C80-3B06-795F-C75FCD2B7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13" t="7236" r="12524"/>
          <a:stretch/>
        </p:blipFill>
        <p:spPr>
          <a:xfrm>
            <a:off x="3093629" y="848695"/>
            <a:ext cx="7189264" cy="4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865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57020E7-34B2-DA8E-E2EA-9C074E22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83858" y="-1746989"/>
            <a:ext cx="20838108" cy="103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1470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4377BCD-C71A-A098-B3DC-D582A332FF0B}"/>
              </a:ext>
            </a:extLst>
          </p:cNvPr>
          <p:cNvSpPr/>
          <p:nvPr/>
        </p:nvSpPr>
        <p:spPr>
          <a:xfrm>
            <a:off x="1693639" y="814877"/>
            <a:ext cx="465991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07EBCFB-984D-93BB-8CCA-3B326666272D}"/>
              </a:ext>
            </a:extLst>
          </p:cNvPr>
          <p:cNvCxnSpPr>
            <a:cxnSpLocks/>
          </p:cNvCxnSpPr>
          <p:nvPr/>
        </p:nvCxnSpPr>
        <p:spPr>
          <a:xfrm>
            <a:off x="1312627" y="1182051"/>
            <a:ext cx="53634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E74912F9-4ECA-9899-FAAA-FAEE08C7BB3A}"/>
              </a:ext>
            </a:extLst>
          </p:cNvPr>
          <p:cNvGrpSpPr/>
          <p:nvPr/>
        </p:nvGrpSpPr>
        <p:grpSpPr>
          <a:xfrm>
            <a:off x="2091521" y="936865"/>
            <a:ext cx="377805" cy="461665"/>
            <a:chOff x="1921885" y="981315"/>
            <a:chExt cx="377805" cy="46166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604D055-D173-F2D3-92F9-F22E6D4C0D4B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FAA36BD-D5F7-AD59-40D2-731C67066168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AACAA9E-DF8F-ECE2-CB0B-4A1C7FC7FAAA}"/>
              </a:ext>
            </a:extLst>
          </p:cNvPr>
          <p:cNvGrpSpPr/>
          <p:nvPr/>
        </p:nvGrpSpPr>
        <p:grpSpPr>
          <a:xfrm>
            <a:off x="3918495" y="936865"/>
            <a:ext cx="377805" cy="461665"/>
            <a:chOff x="1921885" y="981315"/>
            <a:chExt cx="377805" cy="46166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ECFB4FF-680D-B68E-5CE5-5F912585C0D7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2299056-37D4-EBDA-46AB-50589D8EFC76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D7055D5-D04C-0525-AAAA-9182BF2ADA0D}"/>
              </a:ext>
            </a:extLst>
          </p:cNvPr>
          <p:cNvGrpSpPr/>
          <p:nvPr/>
        </p:nvGrpSpPr>
        <p:grpSpPr>
          <a:xfrm>
            <a:off x="1360261" y="2566038"/>
            <a:ext cx="3661811" cy="298611"/>
            <a:chOff x="1348339" y="2973169"/>
            <a:chExt cx="3661811" cy="298611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9F280FD-B837-D1C5-FF06-EA676FBA7C66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2D9FE016-71E6-8E6C-52C0-D9268752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778888-DD1E-1B85-DEEC-1CF84E317EB4}"/>
              </a:ext>
            </a:extLst>
          </p:cNvPr>
          <p:cNvGrpSpPr/>
          <p:nvPr/>
        </p:nvGrpSpPr>
        <p:grpSpPr>
          <a:xfrm>
            <a:off x="5004281" y="1927843"/>
            <a:ext cx="472379" cy="605797"/>
            <a:chOff x="4991810" y="2162803"/>
            <a:chExt cx="472379" cy="60579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5B8C56B-7C4F-B7FB-9125-063CD2FF6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CE7171B-B49B-1A8A-975E-47163D882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992A299-05B9-14AD-599E-8104DAF299E8}"/>
              </a:ext>
            </a:extLst>
          </p:cNvPr>
          <p:cNvGrpSpPr/>
          <p:nvPr/>
        </p:nvGrpSpPr>
        <p:grpSpPr>
          <a:xfrm>
            <a:off x="5640491" y="1167697"/>
            <a:ext cx="965764" cy="1697673"/>
            <a:chOff x="5628021" y="1574107"/>
            <a:chExt cx="965764" cy="1697673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99BEB11-981B-7678-D033-FBCCE55F3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54B5BA0-5340-9ADE-54E5-A88E36D79207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DB20F96-4D24-F2DB-629C-59A1C117F9CD}"/>
              </a:ext>
            </a:extLst>
          </p:cNvPr>
          <p:cNvGrpSpPr/>
          <p:nvPr/>
        </p:nvGrpSpPr>
        <p:grpSpPr>
          <a:xfrm>
            <a:off x="5365805" y="1326538"/>
            <a:ext cx="910576" cy="348817"/>
            <a:chOff x="1777693" y="951806"/>
            <a:chExt cx="981529" cy="37599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D2E0FF3-CC99-C069-7014-5956135CEDE6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3183E75-5CED-EE9D-3474-ABFDA9CCDED6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6D2C430-DF7A-3C41-45A7-A51231432036}"/>
              </a:ext>
            </a:extLst>
          </p:cNvPr>
          <p:cNvGrpSpPr/>
          <p:nvPr/>
        </p:nvGrpSpPr>
        <p:grpSpPr>
          <a:xfrm>
            <a:off x="5462367" y="1711913"/>
            <a:ext cx="377805" cy="461665"/>
            <a:chOff x="1921885" y="981315"/>
            <a:chExt cx="377805" cy="46166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7014B21-E5DE-5A7F-9635-A8696D7C4250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50C3E54-498D-139B-41C0-26E57EBE4432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93BED1D-1678-9BAE-328E-657C96DF4576}"/>
              </a:ext>
            </a:extLst>
          </p:cNvPr>
          <p:cNvCxnSpPr>
            <a:cxnSpLocks/>
          </p:cNvCxnSpPr>
          <p:nvPr/>
        </p:nvCxnSpPr>
        <p:spPr>
          <a:xfrm flipV="1">
            <a:off x="2287535" y="134377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985811-6A13-3C00-505C-2615C0D05DFA}"/>
              </a:ext>
            </a:extLst>
          </p:cNvPr>
          <p:cNvGrpSpPr/>
          <p:nvPr/>
        </p:nvGrpSpPr>
        <p:grpSpPr>
          <a:xfrm>
            <a:off x="3201224" y="1927843"/>
            <a:ext cx="733696" cy="934819"/>
            <a:chOff x="4991810" y="2162803"/>
            <a:chExt cx="733696" cy="934819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D4D0347-3228-02A4-03B1-679279B9E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9348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B69D441-034F-01CB-C311-CE46A1F38F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02" y="2180328"/>
              <a:ext cx="71940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BAEB804-5DDC-ED59-CB7F-8CD31EDABE03}"/>
              </a:ext>
            </a:extLst>
          </p:cNvPr>
          <p:cNvCxnSpPr>
            <a:cxnSpLocks/>
          </p:cNvCxnSpPr>
          <p:nvPr/>
        </p:nvCxnSpPr>
        <p:spPr>
          <a:xfrm flipV="1">
            <a:off x="4111339" y="134377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2178D94-9784-6C92-0D65-61912D994836}"/>
              </a:ext>
            </a:extLst>
          </p:cNvPr>
          <p:cNvGrpSpPr/>
          <p:nvPr/>
        </p:nvGrpSpPr>
        <p:grpSpPr>
          <a:xfrm>
            <a:off x="3918495" y="1707234"/>
            <a:ext cx="377805" cy="461665"/>
            <a:chOff x="1921885" y="981315"/>
            <a:chExt cx="377805" cy="461665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F60076-0A83-0BB5-2107-678AB4870760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405DEEC-7BB8-2182-674A-C1CC731A1F28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B48A09B-02F7-81FC-3F8C-CA9DADF5EFB4}"/>
              </a:ext>
            </a:extLst>
          </p:cNvPr>
          <p:cNvCxnSpPr>
            <a:cxnSpLocks/>
          </p:cNvCxnSpPr>
          <p:nvPr/>
        </p:nvCxnSpPr>
        <p:spPr>
          <a:xfrm flipV="1">
            <a:off x="2076988" y="288504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2EEC365-7DA8-E369-035D-83F16BD73D24}"/>
                  </a:ext>
                </a:extLst>
              </p:cNvPr>
              <p:cNvSpPr txBox="1"/>
              <p:nvPr/>
            </p:nvSpPr>
            <p:spPr>
              <a:xfrm>
                <a:off x="1206486" y="81168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2EEC365-7DA8-E369-035D-83F16BD73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86" y="811684"/>
                <a:ext cx="525528" cy="307777"/>
              </a:xfrm>
              <a:prstGeom prst="rect">
                <a:avLst/>
              </a:prstGeom>
              <a:blipFill>
                <a:blip r:embed="rId2"/>
                <a:stretch>
                  <a:fillRect l="-5814" r="-348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015B319-8E16-4CC0-F40D-13227D1845D7}"/>
                  </a:ext>
                </a:extLst>
              </p:cNvPr>
              <p:cNvSpPr txBox="1"/>
              <p:nvPr/>
            </p:nvSpPr>
            <p:spPr>
              <a:xfrm>
                <a:off x="6373812" y="81168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015B319-8E16-4CC0-F40D-13227D184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12" y="811684"/>
                <a:ext cx="280269" cy="307777"/>
              </a:xfrm>
              <a:prstGeom prst="rect">
                <a:avLst/>
              </a:prstGeom>
              <a:blipFill>
                <a:blip r:embed="rId3"/>
                <a:stretch>
                  <a:fillRect l="-10870" r="-434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FA6AFA7-AA26-12EB-424C-33C297D52F90}"/>
                  </a:ext>
                </a:extLst>
              </p:cNvPr>
              <p:cNvSpPr txBox="1"/>
              <p:nvPr/>
            </p:nvSpPr>
            <p:spPr>
              <a:xfrm>
                <a:off x="1206486" y="248665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FA6AFA7-AA26-12EB-424C-33C297D52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86" y="2486652"/>
                <a:ext cx="525528" cy="307777"/>
              </a:xfrm>
              <a:prstGeom prst="rect">
                <a:avLst/>
              </a:prstGeom>
              <a:blipFill>
                <a:blip r:embed="rId4"/>
                <a:stretch>
                  <a:fillRect l="-12791" r="-697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94368F4-5842-6AF3-5331-DDB518198C99}"/>
                  </a:ext>
                </a:extLst>
              </p:cNvPr>
              <p:cNvSpPr txBox="1"/>
              <p:nvPr/>
            </p:nvSpPr>
            <p:spPr>
              <a:xfrm>
                <a:off x="6373812" y="248665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94368F4-5842-6AF3-5331-DDB518198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12" y="2486652"/>
                <a:ext cx="280269" cy="307777"/>
              </a:xfrm>
              <a:prstGeom prst="rect">
                <a:avLst/>
              </a:prstGeom>
              <a:blipFill>
                <a:blip r:embed="rId5"/>
                <a:stretch>
                  <a:fillRect l="-26087" r="-8696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F99E099-9249-0DB6-5B89-6999D1E9D67D}"/>
                  </a:ext>
                </a:extLst>
              </p:cNvPr>
              <p:cNvSpPr txBox="1"/>
              <p:nvPr/>
            </p:nvSpPr>
            <p:spPr>
              <a:xfrm>
                <a:off x="1736508" y="306677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F99E099-9249-0DB6-5B89-6999D1E9D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08" y="3066770"/>
                <a:ext cx="348474" cy="307777"/>
              </a:xfrm>
              <a:prstGeom prst="rect">
                <a:avLst/>
              </a:prstGeom>
              <a:blipFill>
                <a:blip r:embed="rId6"/>
                <a:stretch>
                  <a:fillRect l="-175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>
            <a:extLst>
              <a:ext uri="{FF2B5EF4-FFF2-40B4-BE49-F238E27FC236}">
                <a16:creationId xmlns:a16="http://schemas.microsoft.com/office/drawing/2014/main" id="{9D469A13-7B8D-CDD1-F130-BB31E34DF07A}"/>
              </a:ext>
            </a:extLst>
          </p:cNvPr>
          <p:cNvSpPr/>
          <p:nvPr/>
        </p:nvSpPr>
        <p:spPr>
          <a:xfrm>
            <a:off x="2004996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CCFAC1C-625C-F862-6D44-60E5BF430CD9}"/>
              </a:ext>
            </a:extLst>
          </p:cNvPr>
          <p:cNvSpPr/>
          <p:nvPr/>
        </p:nvSpPr>
        <p:spPr>
          <a:xfrm>
            <a:off x="2932634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AAFB9E1-C8C8-B7C1-C5FC-D3924D036892}"/>
              </a:ext>
            </a:extLst>
          </p:cNvPr>
          <p:cNvSpPr/>
          <p:nvPr/>
        </p:nvSpPr>
        <p:spPr>
          <a:xfrm>
            <a:off x="3829980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2CBB035-F389-E6F9-F3AA-AC5BDF4C7EAB}"/>
              </a:ext>
            </a:extLst>
          </p:cNvPr>
          <p:cNvSpPr/>
          <p:nvPr/>
        </p:nvSpPr>
        <p:spPr>
          <a:xfrm>
            <a:off x="4714466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02AE92B5-6804-AE08-3800-DEE82DC94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40" y="2387077"/>
            <a:ext cx="457303" cy="15666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9B0C2D5-C539-F407-644A-4607BF4C1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795" y="2387077"/>
            <a:ext cx="457301" cy="15725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4CC7901-2CFD-743D-59B0-723E2CC4B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73" y="2390981"/>
            <a:ext cx="457301" cy="15754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3F7CF83D-78A8-6A21-D60C-AA01A5A9A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53" y="2387077"/>
            <a:ext cx="457304" cy="158429"/>
          </a:xfrm>
          <a:prstGeom prst="rect">
            <a:avLst/>
          </a:prstGeom>
        </p:spPr>
      </p:pic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D9107F1C-ED81-412A-A2B7-13D807B063EA}"/>
              </a:ext>
            </a:extLst>
          </p:cNvPr>
          <p:cNvSpPr/>
          <p:nvPr/>
        </p:nvSpPr>
        <p:spPr>
          <a:xfrm>
            <a:off x="9444158" y="814877"/>
            <a:ext cx="4659918" cy="23363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2550118-2279-5DA9-9758-F6019CEDD5C9}"/>
              </a:ext>
            </a:extLst>
          </p:cNvPr>
          <p:cNvCxnSpPr>
            <a:cxnSpLocks/>
          </p:cNvCxnSpPr>
          <p:nvPr/>
        </p:nvCxnSpPr>
        <p:spPr>
          <a:xfrm>
            <a:off x="9063146" y="1182051"/>
            <a:ext cx="53634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C38A1EA-B3C0-27A9-B479-32477A9BFA90}"/>
              </a:ext>
            </a:extLst>
          </p:cNvPr>
          <p:cNvGrpSpPr/>
          <p:nvPr/>
        </p:nvGrpSpPr>
        <p:grpSpPr>
          <a:xfrm>
            <a:off x="9842040" y="936865"/>
            <a:ext cx="377805" cy="461665"/>
            <a:chOff x="1921885" y="981315"/>
            <a:chExt cx="377805" cy="461665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737E5A4-5E6E-08C5-E041-9BD4B4910F58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2EEA093-B934-8F64-6DA8-253CCE3AEF02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B9D344E-1EF9-376A-5CC1-9FFC43733B89}"/>
              </a:ext>
            </a:extLst>
          </p:cNvPr>
          <p:cNvGrpSpPr/>
          <p:nvPr/>
        </p:nvGrpSpPr>
        <p:grpSpPr>
          <a:xfrm>
            <a:off x="11669014" y="936865"/>
            <a:ext cx="377805" cy="461665"/>
            <a:chOff x="1921885" y="981315"/>
            <a:chExt cx="377805" cy="46166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D15D798C-E85A-5EB0-D275-0C3BC41AE0BD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38B6649-6CD7-DD67-4098-80A3953CCAB2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+</a:t>
              </a:r>
              <a:endParaRPr lang="zh-CN" altLang="en-US" sz="2400" b="1" dirty="0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282B58E-0D5F-AD32-1909-34EFCBB1B3FB}"/>
              </a:ext>
            </a:extLst>
          </p:cNvPr>
          <p:cNvGrpSpPr/>
          <p:nvPr/>
        </p:nvGrpSpPr>
        <p:grpSpPr>
          <a:xfrm>
            <a:off x="9110780" y="2566038"/>
            <a:ext cx="3661811" cy="298611"/>
            <a:chOff x="1348339" y="2973169"/>
            <a:chExt cx="3661811" cy="298611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8513AA1-4325-178D-28DE-AD983EBFACAE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39" y="3271780"/>
              <a:ext cx="366181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D4925B7B-34F6-7807-928B-AE8A1B6F86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973169"/>
              <a:ext cx="0" cy="2986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529010B-83B7-3453-A4C2-EC58E46222C5}"/>
              </a:ext>
            </a:extLst>
          </p:cNvPr>
          <p:cNvGrpSpPr/>
          <p:nvPr/>
        </p:nvGrpSpPr>
        <p:grpSpPr>
          <a:xfrm>
            <a:off x="12754800" y="1927843"/>
            <a:ext cx="472379" cy="605797"/>
            <a:chOff x="4991810" y="2162803"/>
            <a:chExt cx="472379" cy="605797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8C00DD2F-34B1-EA93-8E26-5475E4B76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6057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541C0E7D-CAC9-C2CD-3CB9-FFBE4C16B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102" y="2177706"/>
              <a:ext cx="458087" cy="26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5730DF7-E8E8-55D3-0CFA-4A1AB5485357}"/>
              </a:ext>
            </a:extLst>
          </p:cNvPr>
          <p:cNvGrpSpPr/>
          <p:nvPr/>
        </p:nvGrpSpPr>
        <p:grpSpPr>
          <a:xfrm>
            <a:off x="13391010" y="1167697"/>
            <a:ext cx="965764" cy="1697673"/>
            <a:chOff x="5628021" y="1574107"/>
            <a:chExt cx="965764" cy="169767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DBAF5410-E9A4-96AB-7800-EC27FC881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077" y="157410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293866E3-DE5E-EA83-F575-6E5755C53285}"/>
                </a:ext>
              </a:extLst>
            </p:cNvPr>
            <p:cNvCxnSpPr>
              <a:cxnSpLocks/>
            </p:cNvCxnSpPr>
            <p:nvPr/>
          </p:nvCxnSpPr>
          <p:spPr>
            <a:xfrm>
              <a:off x="5628021" y="3269072"/>
              <a:ext cx="96576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0269EE2-2107-A6F1-2099-9850AD8B0306}"/>
              </a:ext>
            </a:extLst>
          </p:cNvPr>
          <p:cNvGrpSpPr/>
          <p:nvPr/>
        </p:nvGrpSpPr>
        <p:grpSpPr>
          <a:xfrm>
            <a:off x="13116324" y="1326538"/>
            <a:ext cx="910576" cy="348817"/>
            <a:chOff x="1777693" y="951806"/>
            <a:chExt cx="981529" cy="375997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22AD0526-F580-9D39-D221-A20CE07D1050}"/>
                </a:ext>
              </a:extLst>
            </p:cNvPr>
            <p:cNvSpPr/>
            <p:nvPr/>
          </p:nvSpPr>
          <p:spPr>
            <a:xfrm>
              <a:off x="1777693" y="966423"/>
              <a:ext cx="6588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137D18A-1767-40E0-4946-51B7292D9DAC}"/>
                </a:ext>
              </a:extLst>
            </p:cNvPr>
            <p:cNvSpPr txBox="1"/>
            <p:nvPr/>
          </p:nvSpPr>
          <p:spPr>
            <a:xfrm>
              <a:off x="1803080" y="951806"/>
              <a:ext cx="956142" cy="36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tanh</a:t>
              </a:r>
              <a:endParaRPr lang="zh-CN" altLang="en-US" sz="1600" b="1" dirty="0"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226AC3AD-CAF1-2078-0753-497F972A8AC0}"/>
              </a:ext>
            </a:extLst>
          </p:cNvPr>
          <p:cNvGrpSpPr/>
          <p:nvPr/>
        </p:nvGrpSpPr>
        <p:grpSpPr>
          <a:xfrm>
            <a:off x="13212886" y="1711913"/>
            <a:ext cx="377805" cy="461665"/>
            <a:chOff x="1921885" y="981315"/>
            <a:chExt cx="377805" cy="461665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5ECBCB29-EB66-7532-73A1-B5CD91C47393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5F4D5395-D202-2A01-E8AB-660700190C0D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82F6369-6FB3-1924-B7B9-8EEBDF1838AD}"/>
              </a:ext>
            </a:extLst>
          </p:cNvPr>
          <p:cNvCxnSpPr>
            <a:cxnSpLocks/>
          </p:cNvCxnSpPr>
          <p:nvPr/>
        </p:nvCxnSpPr>
        <p:spPr>
          <a:xfrm flipV="1">
            <a:off x="10038054" y="1343774"/>
            <a:ext cx="0" cy="15188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2687E04-4E93-3D28-201C-DCB2E999BFE8}"/>
              </a:ext>
            </a:extLst>
          </p:cNvPr>
          <p:cNvGrpSpPr/>
          <p:nvPr/>
        </p:nvGrpSpPr>
        <p:grpSpPr>
          <a:xfrm>
            <a:off x="10951743" y="1927843"/>
            <a:ext cx="733696" cy="934819"/>
            <a:chOff x="4991810" y="2162803"/>
            <a:chExt cx="733696" cy="934819"/>
          </a:xfrm>
        </p:grpSpPr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E1E6707D-93CE-F831-4A19-D81D1D1D6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10" y="2162803"/>
              <a:ext cx="0" cy="9348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F52DE2CD-FDA2-8106-6CB4-0B2105B8082D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02" y="2180328"/>
              <a:ext cx="71940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2130DBBD-4929-1B98-B6A1-96AF00597773}"/>
              </a:ext>
            </a:extLst>
          </p:cNvPr>
          <p:cNvCxnSpPr>
            <a:cxnSpLocks/>
          </p:cNvCxnSpPr>
          <p:nvPr/>
        </p:nvCxnSpPr>
        <p:spPr>
          <a:xfrm flipV="1">
            <a:off x="11861858" y="1343774"/>
            <a:ext cx="0" cy="15460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56912F8B-6AD8-F2D2-A80B-9673AC5B1B2D}"/>
              </a:ext>
            </a:extLst>
          </p:cNvPr>
          <p:cNvGrpSpPr/>
          <p:nvPr/>
        </p:nvGrpSpPr>
        <p:grpSpPr>
          <a:xfrm>
            <a:off x="11669014" y="1707234"/>
            <a:ext cx="377805" cy="461665"/>
            <a:chOff x="1921885" y="981315"/>
            <a:chExt cx="377805" cy="461665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E65D2C5D-E2D9-A91A-A008-01948390C52E}"/>
                </a:ext>
              </a:extLst>
            </p:cNvPr>
            <p:cNvSpPr/>
            <p:nvPr/>
          </p:nvSpPr>
          <p:spPr>
            <a:xfrm>
              <a:off x="1938310" y="1043073"/>
              <a:ext cx="361380" cy="36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FC760B62-7F85-DE1A-8875-C9BD4FF7D414}"/>
                </a:ext>
              </a:extLst>
            </p:cNvPr>
            <p:cNvSpPr txBox="1"/>
            <p:nvPr/>
          </p:nvSpPr>
          <p:spPr>
            <a:xfrm>
              <a:off x="1921885" y="981315"/>
              <a:ext cx="30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×</a:t>
              </a:r>
              <a:endParaRPr lang="zh-CN" altLang="en-US" sz="2400" b="1" dirty="0"/>
            </a:p>
          </p:txBody>
        </p: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6173F5E5-E0A5-4957-7EFC-AE39C8A4414A}"/>
              </a:ext>
            </a:extLst>
          </p:cNvPr>
          <p:cNvCxnSpPr>
            <a:cxnSpLocks/>
          </p:cNvCxnSpPr>
          <p:nvPr/>
        </p:nvCxnSpPr>
        <p:spPr>
          <a:xfrm flipV="1">
            <a:off x="9827507" y="2885049"/>
            <a:ext cx="0" cy="47636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1ECBD515-D431-DC36-63FA-AC4992D616DF}"/>
              </a:ext>
            </a:extLst>
          </p:cNvPr>
          <p:cNvCxnSpPr>
            <a:cxnSpLocks/>
          </p:cNvCxnSpPr>
          <p:nvPr/>
        </p:nvCxnSpPr>
        <p:spPr>
          <a:xfrm flipV="1">
            <a:off x="13858753" y="1277620"/>
            <a:ext cx="0" cy="15850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DF033340-99BF-C570-BA58-7690BE325B42}"/>
                  </a:ext>
                </a:extLst>
              </p:cNvPr>
              <p:cNvSpPr txBox="1"/>
              <p:nvPr/>
            </p:nvSpPr>
            <p:spPr>
              <a:xfrm>
                <a:off x="8957005" y="811684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DF033340-99BF-C570-BA58-7690BE325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005" y="811684"/>
                <a:ext cx="525528" cy="307777"/>
              </a:xfrm>
              <a:prstGeom prst="rect">
                <a:avLst/>
              </a:prstGeom>
              <a:blipFill>
                <a:blip r:embed="rId11"/>
                <a:stretch>
                  <a:fillRect l="-4598" r="-2299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9217D08-F76D-7C61-C774-5134B84C8B0D}"/>
                  </a:ext>
                </a:extLst>
              </p:cNvPr>
              <p:cNvSpPr txBox="1"/>
              <p:nvPr/>
            </p:nvSpPr>
            <p:spPr>
              <a:xfrm>
                <a:off x="14124331" y="811684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9217D08-F76D-7C61-C774-5134B84C8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4331" y="811684"/>
                <a:ext cx="280269" cy="307777"/>
              </a:xfrm>
              <a:prstGeom prst="rect">
                <a:avLst/>
              </a:prstGeom>
              <a:blipFill>
                <a:blip r:embed="rId12"/>
                <a:stretch>
                  <a:fillRect l="-10870" r="-4348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DA433D2F-EF64-ADB4-8E81-8DD66BFAFACC}"/>
                  </a:ext>
                </a:extLst>
              </p:cNvPr>
              <p:cNvSpPr txBox="1"/>
              <p:nvPr/>
            </p:nvSpPr>
            <p:spPr>
              <a:xfrm>
                <a:off x="8957005" y="2486652"/>
                <a:ext cx="5255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DA433D2F-EF64-ADB4-8E81-8DD66BFA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005" y="2486652"/>
                <a:ext cx="525528" cy="307777"/>
              </a:xfrm>
              <a:prstGeom prst="rect">
                <a:avLst/>
              </a:prstGeom>
              <a:blipFill>
                <a:blip r:embed="rId13"/>
                <a:stretch>
                  <a:fillRect l="-12644" r="-574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A1942947-5B68-ACCE-85B1-0F1A2C45F9EB}"/>
                  </a:ext>
                </a:extLst>
              </p:cNvPr>
              <p:cNvSpPr txBox="1"/>
              <p:nvPr/>
            </p:nvSpPr>
            <p:spPr>
              <a:xfrm>
                <a:off x="14124331" y="2486652"/>
                <a:ext cx="2802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A1942947-5B68-ACCE-85B1-0F1A2C45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4331" y="2486652"/>
                <a:ext cx="280269" cy="307777"/>
              </a:xfrm>
              <a:prstGeom prst="rect">
                <a:avLst/>
              </a:prstGeom>
              <a:blipFill>
                <a:blip r:embed="rId14"/>
                <a:stretch>
                  <a:fillRect l="-26087" r="-8696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25EE2B67-C35C-B1F8-CF54-8D26161A2C3C}"/>
                  </a:ext>
                </a:extLst>
              </p:cNvPr>
              <p:cNvSpPr txBox="1"/>
              <p:nvPr/>
            </p:nvSpPr>
            <p:spPr>
              <a:xfrm>
                <a:off x="9487027" y="3066770"/>
                <a:ext cx="3484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25EE2B67-C35C-B1F8-CF54-8D26161A2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027" y="3066770"/>
                <a:ext cx="348474" cy="307777"/>
              </a:xfrm>
              <a:prstGeom prst="rect">
                <a:avLst/>
              </a:prstGeom>
              <a:blipFill>
                <a:blip r:embed="rId15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F3246B80-69E6-182F-B38A-CA671476F061}"/>
              </a:ext>
            </a:extLst>
          </p:cNvPr>
          <p:cNvSpPr/>
          <p:nvPr/>
        </p:nvSpPr>
        <p:spPr>
          <a:xfrm>
            <a:off x="9677519" y="2192290"/>
            <a:ext cx="768720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9B7CBD9B-2486-0117-2D66-BD2BF83759AD}"/>
              </a:ext>
            </a:extLst>
          </p:cNvPr>
          <p:cNvSpPr/>
          <p:nvPr/>
        </p:nvSpPr>
        <p:spPr>
          <a:xfrm>
            <a:off x="10567536" y="2192290"/>
            <a:ext cx="802562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57F1CB93-E56D-320C-77C2-178616AF3B30}"/>
              </a:ext>
            </a:extLst>
          </p:cNvPr>
          <p:cNvSpPr/>
          <p:nvPr/>
        </p:nvSpPr>
        <p:spPr>
          <a:xfrm>
            <a:off x="11489152" y="219229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8A41781A-2A31-3CF0-ED23-8B2F512776F0}"/>
              </a:ext>
            </a:extLst>
          </p:cNvPr>
          <p:cNvSpPr/>
          <p:nvPr/>
        </p:nvSpPr>
        <p:spPr>
          <a:xfrm>
            <a:off x="12385500" y="2192290"/>
            <a:ext cx="735324" cy="859243"/>
          </a:xfrm>
          <a:prstGeom prst="round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35A5EB6-F91D-4B58-0383-A69537666DAC}"/>
              </a:ext>
            </a:extLst>
          </p:cNvPr>
          <p:cNvCxnSpPr>
            <a:cxnSpLocks/>
          </p:cNvCxnSpPr>
          <p:nvPr/>
        </p:nvCxnSpPr>
        <p:spPr>
          <a:xfrm flipV="1">
            <a:off x="10038054" y="305153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91B0E28-3B38-015B-4612-DA082EFF8D9A}"/>
              </a:ext>
            </a:extLst>
          </p:cNvPr>
          <p:cNvCxnSpPr>
            <a:cxnSpLocks/>
          </p:cNvCxnSpPr>
          <p:nvPr/>
        </p:nvCxnSpPr>
        <p:spPr>
          <a:xfrm flipV="1">
            <a:off x="10940804" y="305153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87D745B3-77EA-DAC1-4862-CBC2BECA5C23}"/>
              </a:ext>
            </a:extLst>
          </p:cNvPr>
          <p:cNvCxnSpPr>
            <a:cxnSpLocks/>
            <a:stCxn id="112" idx="0"/>
          </p:cNvCxnSpPr>
          <p:nvPr/>
        </p:nvCxnSpPr>
        <p:spPr>
          <a:xfrm flipV="1">
            <a:off x="11832060" y="3088179"/>
            <a:ext cx="0" cy="44866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CD85E5B-B44D-1CF0-8488-575DA0D0E16E}"/>
              </a:ext>
            </a:extLst>
          </p:cNvPr>
          <p:cNvCxnSpPr>
            <a:cxnSpLocks/>
          </p:cNvCxnSpPr>
          <p:nvPr/>
        </p:nvCxnSpPr>
        <p:spPr>
          <a:xfrm flipV="1">
            <a:off x="12753162" y="3051533"/>
            <a:ext cx="0" cy="51233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63BA177-71B9-D484-6B41-84AFEE408CE7}"/>
              </a:ext>
            </a:extLst>
          </p:cNvPr>
          <p:cNvSpPr txBox="1"/>
          <p:nvPr/>
        </p:nvSpPr>
        <p:spPr>
          <a:xfrm>
            <a:off x="9589892" y="353298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遗忘门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FDD0482-1695-8A96-AD6F-A1A3253A4675}"/>
              </a:ext>
            </a:extLst>
          </p:cNvPr>
          <p:cNvSpPr txBox="1"/>
          <p:nvPr/>
        </p:nvSpPr>
        <p:spPr>
          <a:xfrm>
            <a:off x="10466018" y="353298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输入门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A5BB14C-138E-987B-E86B-57F670F72264}"/>
              </a:ext>
            </a:extLst>
          </p:cNvPr>
          <p:cNvSpPr txBox="1"/>
          <p:nvPr/>
        </p:nvSpPr>
        <p:spPr>
          <a:xfrm>
            <a:off x="11308466" y="3536845"/>
            <a:ext cx="104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状态候选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AE066616-BA8B-06BA-F9AF-4003F03210EA}"/>
              </a:ext>
            </a:extLst>
          </p:cNvPr>
          <p:cNvSpPr txBox="1"/>
          <p:nvPr/>
        </p:nvSpPr>
        <p:spPr>
          <a:xfrm>
            <a:off x="12337153" y="3532988"/>
            <a:ext cx="90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输出门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12B45E8-1749-DC3E-9771-C9060A20350F}"/>
              </a:ext>
            </a:extLst>
          </p:cNvPr>
          <p:cNvSpPr txBox="1"/>
          <p:nvPr/>
        </p:nvSpPr>
        <p:spPr>
          <a:xfrm>
            <a:off x="8183794" y="889146"/>
            <a:ext cx="90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细胞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0657CF1-94FE-3086-4E03-B43C6448A7B8}"/>
              </a:ext>
            </a:extLst>
          </p:cNvPr>
          <p:cNvSpPr txBox="1"/>
          <p:nvPr/>
        </p:nvSpPr>
        <p:spPr>
          <a:xfrm>
            <a:off x="8183794" y="2603041"/>
            <a:ext cx="90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隐藏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状态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09B9D98F-96A7-7860-9CB4-25BA4D9FE5D2}"/>
              </a:ext>
            </a:extLst>
          </p:cNvPr>
          <p:cNvSpPr/>
          <p:nvPr/>
        </p:nvSpPr>
        <p:spPr>
          <a:xfrm>
            <a:off x="9755515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3590D2A-7A7B-34C7-B814-DDB33D650BC0}"/>
              </a:ext>
            </a:extLst>
          </p:cNvPr>
          <p:cNvSpPr/>
          <p:nvPr/>
        </p:nvSpPr>
        <p:spPr>
          <a:xfrm>
            <a:off x="10683153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24AEC033-D7AB-D562-BD47-611719E3F05C}"/>
              </a:ext>
            </a:extLst>
          </p:cNvPr>
          <p:cNvSpPr/>
          <p:nvPr/>
        </p:nvSpPr>
        <p:spPr>
          <a:xfrm>
            <a:off x="11580499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B225CA0-AD40-F172-4A83-44ABDE5E819A}"/>
              </a:ext>
            </a:extLst>
          </p:cNvPr>
          <p:cNvSpPr/>
          <p:nvPr/>
        </p:nvSpPr>
        <p:spPr>
          <a:xfrm>
            <a:off x="12464985" y="2303569"/>
            <a:ext cx="576354" cy="313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F756B81F-9BB4-0D76-797B-93321CF6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259" y="2387077"/>
            <a:ext cx="457303" cy="156669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15BFCD48-38C6-BC0C-13A6-E877F4F794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314" y="2387077"/>
            <a:ext cx="457301" cy="157250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22F7678A-FEA9-8361-FA29-10961D8739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92" y="2390981"/>
            <a:ext cx="457301" cy="157543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CD75613F-1B23-F1CE-B263-A966B5F9AF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572" y="2387077"/>
            <a:ext cx="457304" cy="1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06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88BB6EAF-B343-45FA-880A-A03D30AE36E9}"/>
              </a:ext>
            </a:extLst>
          </p:cNvPr>
          <p:cNvGrpSpPr/>
          <p:nvPr/>
        </p:nvGrpSpPr>
        <p:grpSpPr>
          <a:xfrm>
            <a:off x="-1092799" y="571499"/>
            <a:ext cx="14808066" cy="4239324"/>
            <a:chOff x="-1092799" y="571499"/>
            <a:chExt cx="14808066" cy="4239324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8AFE4139-BA6F-7D9C-1370-DD4C923BF0DA}"/>
                </a:ext>
              </a:extLst>
            </p:cNvPr>
            <p:cNvSpPr/>
            <p:nvPr/>
          </p:nvSpPr>
          <p:spPr>
            <a:xfrm>
              <a:off x="-1092799" y="571499"/>
              <a:ext cx="14808066" cy="399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4377BCD-C71A-A098-B3DC-D582A332FF0B}"/>
                </a:ext>
              </a:extLst>
            </p:cNvPr>
            <p:cNvSpPr/>
            <p:nvPr/>
          </p:nvSpPr>
          <p:spPr>
            <a:xfrm>
              <a:off x="102972" y="675177"/>
              <a:ext cx="4449743" cy="23363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D07EBCFB-984D-93BB-8CCA-3B326666272D}"/>
                </a:ext>
              </a:extLst>
            </p:cNvPr>
            <p:cNvCxnSpPr>
              <a:cxnSpLocks/>
            </p:cNvCxnSpPr>
            <p:nvPr/>
          </p:nvCxnSpPr>
          <p:spPr>
            <a:xfrm>
              <a:off x="-353885" y="1042351"/>
              <a:ext cx="536345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74912F9-4ECA-9899-FAAA-FAEE08C7BB3A}"/>
                </a:ext>
              </a:extLst>
            </p:cNvPr>
            <p:cNvGrpSpPr/>
            <p:nvPr/>
          </p:nvGrpSpPr>
          <p:grpSpPr>
            <a:xfrm>
              <a:off x="454408" y="797165"/>
              <a:ext cx="377805" cy="461665"/>
              <a:chOff x="1921885" y="981315"/>
              <a:chExt cx="377805" cy="461665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B604D055-D173-F2D3-92F9-F22E6D4C0D4B}"/>
                  </a:ext>
                </a:extLst>
              </p:cNvPr>
              <p:cNvSpPr/>
              <p:nvPr/>
            </p:nvSpPr>
            <p:spPr>
              <a:xfrm>
                <a:off x="1938310" y="1043073"/>
                <a:ext cx="3613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FAA36BD-D5F7-AD59-40D2-731C67066168}"/>
                  </a:ext>
                </a:extLst>
              </p:cNvPr>
              <p:cNvSpPr txBox="1"/>
              <p:nvPr/>
            </p:nvSpPr>
            <p:spPr>
              <a:xfrm>
                <a:off x="1921885" y="981315"/>
                <a:ext cx="306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×</a:t>
                </a:r>
                <a:endParaRPr lang="zh-CN" altLang="en-US" sz="2400" b="1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AACAA9E-DF8F-ECE2-CB0B-4A1C7FC7FAAA}"/>
                </a:ext>
              </a:extLst>
            </p:cNvPr>
            <p:cNvGrpSpPr/>
            <p:nvPr/>
          </p:nvGrpSpPr>
          <p:grpSpPr>
            <a:xfrm>
              <a:off x="2281382" y="797165"/>
              <a:ext cx="377805" cy="461665"/>
              <a:chOff x="1921885" y="981315"/>
              <a:chExt cx="377805" cy="4616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ECFB4FF-680D-B68E-5CE5-5F912585C0D7}"/>
                  </a:ext>
                </a:extLst>
              </p:cNvPr>
              <p:cNvSpPr/>
              <p:nvPr/>
            </p:nvSpPr>
            <p:spPr>
              <a:xfrm>
                <a:off x="1938310" y="1043073"/>
                <a:ext cx="3613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2299056-37D4-EBDA-46AB-50589D8EFC76}"/>
                  </a:ext>
                </a:extLst>
              </p:cNvPr>
              <p:cNvSpPr txBox="1"/>
              <p:nvPr/>
            </p:nvSpPr>
            <p:spPr>
              <a:xfrm>
                <a:off x="1921885" y="981315"/>
                <a:ext cx="306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+</a:t>
                </a:r>
                <a:endParaRPr lang="zh-CN" altLang="en-US" sz="2400" b="1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D7055D5-D04C-0525-AAAA-9182BF2ADA0D}"/>
                </a:ext>
              </a:extLst>
            </p:cNvPr>
            <p:cNvGrpSpPr/>
            <p:nvPr/>
          </p:nvGrpSpPr>
          <p:grpSpPr>
            <a:xfrm>
              <a:off x="-278190" y="2426338"/>
              <a:ext cx="3661811" cy="298611"/>
              <a:chOff x="1348339" y="2973169"/>
              <a:chExt cx="3661811" cy="298611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09F280FD-B837-D1C5-FF06-EA676FBA7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8339" y="3271780"/>
                <a:ext cx="3661811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2D9FE016-71E6-8E6C-52C0-D926875201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1810" y="2973169"/>
                <a:ext cx="0" cy="29861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8778888-DD1E-1B85-DEEC-1CF84E317EB4}"/>
                </a:ext>
              </a:extLst>
            </p:cNvPr>
            <p:cNvGrpSpPr/>
            <p:nvPr/>
          </p:nvGrpSpPr>
          <p:grpSpPr>
            <a:xfrm>
              <a:off x="3367168" y="1788143"/>
              <a:ext cx="472379" cy="605797"/>
              <a:chOff x="4991810" y="2162803"/>
              <a:chExt cx="472379" cy="60579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5B8C56B-7C4F-B7FB-9125-063CD2FF6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1810" y="2162803"/>
                <a:ext cx="0" cy="60579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3CE7171B-B49B-1A8A-975E-47163D882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6102" y="2178896"/>
                <a:ext cx="458087" cy="26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99BEB11-981B-7678-D033-FBCCE55F3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434" y="1027997"/>
              <a:ext cx="0" cy="16976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DB20F96-4D24-F2DB-629C-59A1C117F9CD}"/>
                </a:ext>
              </a:extLst>
            </p:cNvPr>
            <p:cNvGrpSpPr/>
            <p:nvPr/>
          </p:nvGrpSpPr>
          <p:grpSpPr>
            <a:xfrm>
              <a:off x="3728692" y="1186838"/>
              <a:ext cx="910576" cy="348817"/>
              <a:chOff x="1777693" y="951806"/>
              <a:chExt cx="981529" cy="375997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D2E0FF3-CC99-C069-7014-5956135CEDE6}"/>
                  </a:ext>
                </a:extLst>
              </p:cNvPr>
              <p:cNvSpPr/>
              <p:nvPr/>
            </p:nvSpPr>
            <p:spPr>
              <a:xfrm>
                <a:off x="1777693" y="966423"/>
                <a:ext cx="6588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3183E75-5CED-EE9D-3474-ABFDA9CCDED6}"/>
                  </a:ext>
                </a:extLst>
              </p:cNvPr>
              <p:cNvSpPr txBox="1"/>
              <p:nvPr/>
            </p:nvSpPr>
            <p:spPr>
              <a:xfrm>
                <a:off x="1803080" y="951806"/>
                <a:ext cx="956142" cy="364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/>
                  <a:t>tanh</a:t>
                </a:r>
                <a:endParaRPr lang="zh-CN" altLang="en-US" sz="1600" b="1" dirty="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6D2C430-DF7A-3C41-45A7-A51231432036}"/>
                </a:ext>
              </a:extLst>
            </p:cNvPr>
            <p:cNvGrpSpPr/>
            <p:nvPr/>
          </p:nvGrpSpPr>
          <p:grpSpPr>
            <a:xfrm>
              <a:off x="3825254" y="1572213"/>
              <a:ext cx="377805" cy="461665"/>
              <a:chOff x="1921885" y="981315"/>
              <a:chExt cx="377805" cy="461665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7014B21-E5DE-5A7F-9635-A8696D7C4250}"/>
                  </a:ext>
                </a:extLst>
              </p:cNvPr>
              <p:cNvSpPr/>
              <p:nvPr/>
            </p:nvSpPr>
            <p:spPr>
              <a:xfrm>
                <a:off x="1938310" y="1043073"/>
                <a:ext cx="3613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50C3E54-498D-139B-41C0-26E57EBE4432}"/>
                  </a:ext>
                </a:extLst>
              </p:cNvPr>
              <p:cNvSpPr txBox="1"/>
              <p:nvPr/>
            </p:nvSpPr>
            <p:spPr>
              <a:xfrm>
                <a:off x="1921885" y="981315"/>
                <a:ext cx="306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×</a:t>
                </a:r>
                <a:endParaRPr lang="zh-CN" altLang="en-US" sz="2400" b="1" dirty="0"/>
              </a:p>
            </p:txBody>
          </p:sp>
        </p:grp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D93BED1D-1678-9BAE-328E-657C96DF4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422" y="1204074"/>
              <a:ext cx="0" cy="151888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3985811-6A13-3C00-505C-2615C0D05DFA}"/>
                </a:ext>
              </a:extLst>
            </p:cNvPr>
            <p:cNvGrpSpPr/>
            <p:nvPr/>
          </p:nvGrpSpPr>
          <p:grpSpPr>
            <a:xfrm>
              <a:off x="1564111" y="1788143"/>
              <a:ext cx="733696" cy="934819"/>
              <a:chOff x="4991810" y="2162803"/>
              <a:chExt cx="733696" cy="934819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5D4D0347-3228-02A4-03B1-679279B9EC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1810" y="2162803"/>
                <a:ext cx="0" cy="934819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7B69D441-034F-01CB-C311-CE46A1F38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6102" y="2182709"/>
                <a:ext cx="719404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BAEB804-5DDC-ED59-CB7F-8CD31EDAB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4226" y="1197724"/>
              <a:ext cx="0" cy="154603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2178D94-9784-6C92-0D65-61912D994836}"/>
                </a:ext>
              </a:extLst>
            </p:cNvPr>
            <p:cNvGrpSpPr/>
            <p:nvPr/>
          </p:nvGrpSpPr>
          <p:grpSpPr>
            <a:xfrm>
              <a:off x="2281382" y="1567534"/>
              <a:ext cx="377805" cy="461665"/>
              <a:chOff x="1921885" y="981315"/>
              <a:chExt cx="377805" cy="4616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FF60076-0A83-0BB5-2107-678AB4870760}"/>
                  </a:ext>
                </a:extLst>
              </p:cNvPr>
              <p:cNvSpPr/>
              <p:nvPr/>
            </p:nvSpPr>
            <p:spPr>
              <a:xfrm>
                <a:off x="1938310" y="1043073"/>
                <a:ext cx="361380" cy="3613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405DEEC-7BB8-2182-674A-C1CC731A1F28}"/>
                  </a:ext>
                </a:extLst>
              </p:cNvPr>
              <p:cNvSpPr txBox="1"/>
              <p:nvPr/>
            </p:nvSpPr>
            <p:spPr>
              <a:xfrm>
                <a:off x="1921885" y="981315"/>
                <a:ext cx="306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×</a:t>
                </a:r>
                <a:endParaRPr lang="zh-CN" altLang="en-US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2EEC365-7DA8-E369-035D-83F16BD73D24}"/>
                    </a:ext>
                  </a:extLst>
                </p:cNvPr>
                <p:cNvSpPr txBox="1"/>
                <p:nvPr/>
              </p:nvSpPr>
              <p:spPr>
                <a:xfrm>
                  <a:off x="-372101" y="671984"/>
                  <a:ext cx="5255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2EEC365-7DA8-E369-035D-83F16BD73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72101" y="671984"/>
                  <a:ext cx="525528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015B319-8E16-4CC0-F40D-13227D1845D7}"/>
                    </a:ext>
                  </a:extLst>
                </p:cNvPr>
                <p:cNvSpPr txBox="1"/>
                <p:nvPr/>
              </p:nvSpPr>
              <p:spPr>
                <a:xfrm>
                  <a:off x="4736699" y="671984"/>
                  <a:ext cx="28026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015B319-8E16-4CC0-F40D-13227D184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6699" y="671984"/>
                  <a:ext cx="280269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0870" r="-8696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FA6AFA7-AA26-12EB-424C-33C297D52F90}"/>
                    </a:ext>
                  </a:extLst>
                </p:cNvPr>
                <p:cNvSpPr txBox="1"/>
                <p:nvPr/>
              </p:nvSpPr>
              <p:spPr>
                <a:xfrm>
                  <a:off x="-372101" y="2346952"/>
                  <a:ext cx="5255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FA6AFA7-AA26-12EB-424C-33C297D52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72101" y="2346952"/>
                  <a:ext cx="525528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94368F4-5842-6AF3-5331-DDB518198C99}"/>
                    </a:ext>
                  </a:extLst>
                </p:cNvPr>
                <p:cNvSpPr txBox="1"/>
                <p:nvPr/>
              </p:nvSpPr>
              <p:spPr>
                <a:xfrm>
                  <a:off x="4736699" y="1584562"/>
                  <a:ext cx="28026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94368F4-5842-6AF3-5331-DDB518198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6699" y="1584562"/>
                  <a:ext cx="28026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8261" r="-13043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D469A13-7B8D-CDD1-F130-BB31E34DF07A}"/>
                </a:ext>
              </a:extLst>
            </p:cNvPr>
            <p:cNvSpPr/>
            <p:nvPr/>
          </p:nvSpPr>
          <p:spPr>
            <a:xfrm>
              <a:off x="367883" y="2163869"/>
              <a:ext cx="576354" cy="3133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CCFAC1C-625C-F862-6D44-60E5BF430CD9}"/>
                </a:ext>
              </a:extLst>
            </p:cNvPr>
            <p:cNvSpPr/>
            <p:nvPr/>
          </p:nvSpPr>
          <p:spPr>
            <a:xfrm>
              <a:off x="1295521" y="2163869"/>
              <a:ext cx="576354" cy="3133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AAFB9E1-C8C8-B7C1-C5FC-D3924D036892}"/>
                </a:ext>
              </a:extLst>
            </p:cNvPr>
            <p:cNvSpPr/>
            <p:nvPr/>
          </p:nvSpPr>
          <p:spPr>
            <a:xfrm>
              <a:off x="2192867" y="2163869"/>
              <a:ext cx="576354" cy="3133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2CBB035-F389-E6F9-F3AA-AC5BDF4C7EAB}"/>
                </a:ext>
              </a:extLst>
            </p:cNvPr>
            <p:cNvSpPr/>
            <p:nvPr/>
          </p:nvSpPr>
          <p:spPr>
            <a:xfrm>
              <a:off x="3077353" y="2163869"/>
              <a:ext cx="576354" cy="3133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02AE92B5-6804-AE08-3800-DEE82DC94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627" y="2247377"/>
              <a:ext cx="457303" cy="156669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89B0C2D5-C539-F407-644A-4607BF4C1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682" y="2247377"/>
              <a:ext cx="457301" cy="157250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84CC7901-2CFD-743D-59B0-723E2CC4B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660" y="2251281"/>
              <a:ext cx="457301" cy="157543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3F7CF83D-78A8-6A21-D60C-AA01A5A9A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40" y="2247377"/>
              <a:ext cx="457304" cy="158429"/>
            </a:xfrm>
            <a:prstGeom prst="rect">
              <a:avLst/>
            </a:prstGeom>
          </p:spPr>
        </p:pic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98E4D8C5-1898-C7CC-B8DE-F97C5244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80464" y="833522"/>
              <a:ext cx="2625066" cy="1304946"/>
            </a:xfrm>
            <a:prstGeom prst="rect">
              <a:avLst/>
            </a:prstGeom>
          </p:spPr>
        </p:pic>
        <p:pic>
          <p:nvPicPr>
            <p:cNvPr id="167" name="图片 166">
              <a:extLst>
                <a:ext uri="{FF2B5EF4-FFF2-40B4-BE49-F238E27FC236}">
                  <a16:creationId xmlns:a16="http://schemas.microsoft.com/office/drawing/2014/main" id="{9836B162-5799-7E4D-AACB-98848213F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91076" y="833522"/>
              <a:ext cx="2625066" cy="1304946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BAF23F9A-84B5-90DE-2AC5-D9D89DCF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362504" y="1440276"/>
              <a:ext cx="263977" cy="457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EE9AA287-515F-1D61-737F-382EC785F01F}"/>
                    </a:ext>
                  </a:extLst>
                </p:cNvPr>
                <p:cNvSpPr txBox="1"/>
                <p:nvPr/>
              </p:nvSpPr>
              <p:spPr>
                <a:xfrm>
                  <a:off x="7599327" y="671984"/>
                  <a:ext cx="5255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EE9AA287-515F-1D61-737F-382EC785F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327" y="671984"/>
                  <a:ext cx="525528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F4028FBC-4B85-C38F-83CE-FE50A578E191}"/>
                    </a:ext>
                  </a:extLst>
                </p:cNvPr>
                <p:cNvSpPr txBox="1"/>
                <p:nvPr/>
              </p:nvSpPr>
              <p:spPr>
                <a:xfrm>
                  <a:off x="7606584" y="1607585"/>
                  <a:ext cx="5255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F4028FBC-4B85-C38F-83CE-FE50A578E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584" y="1607585"/>
                  <a:ext cx="525528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0DA1DCFE-A6C2-92E1-126F-F5CF6E754C30}"/>
                </a:ext>
              </a:extLst>
            </p:cNvPr>
            <p:cNvGrpSpPr/>
            <p:nvPr/>
          </p:nvGrpSpPr>
          <p:grpSpPr>
            <a:xfrm>
              <a:off x="4671903" y="1916743"/>
              <a:ext cx="472379" cy="806219"/>
              <a:chOff x="4991810" y="2162803"/>
              <a:chExt cx="472379" cy="605797"/>
            </a:xfrm>
          </p:grpSpPr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768C79B5-7519-2D55-C2E5-7852DB587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1810" y="2162803"/>
                <a:ext cx="0" cy="60579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箭头连接符 174">
                <a:extLst>
                  <a:ext uri="{FF2B5EF4-FFF2-40B4-BE49-F238E27FC236}">
                    <a16:creationId xmlns:a16="http://schemas.microsoft.com/office/drawing/2014/main" id="{1D3EAB60-3A5F-B078-40B2-29EE12AED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6102" y="2175318"/>
                <a:ext cx="458087" cy="26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E6524258-D8EE-8DE9-B1AB-763701102C82}"/>
                </a:ext>
              </a:extLst>
            </p:cNvPr>
            <p:cNvCxnSpPr>
              <a:cxnSpLocks/>
            </p:cNvCxnSpPr>
            <p:nvPr/>
          </p:nvCxnSpPr>
          <p:spPr>
            <a:xfrm>
              <a:off x="4002384" y="2719787"/>
              <a:ext cx="6869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AE735981-FC89-BFA1-2DA8-C4B940BC6684}"/>
                    </a:ext>
                  </a:extLst>
                </p:cNvPr>
                <p:cNvSpPr txBox="1"/>
                <p:nvPr/>
              </p:nvSpPr>
              <p:spPr>
                <a:xfrm>
                  <a:off x="11271557" y="671984"/>
                  <a:ext cx="5255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AE735981-FC89-BFA1-2DA8-C4B940BC6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1557" y="671984"/>
                  <a:ext cx="525528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673490C7-2AD4-4492-82BD-0B2A3350C086}"/>
                    </a:ext>
                  </a:extLst>
                </p:cNvPr>
                <p:cNvSpPr txBox="1"/>
                <p:nvPr/>
              </p:nvSpPr>
              <p:spPr>
                <a:xfrm>
                  <a:off x="11278814" y="1607585"/>
                  <a:ext cx="5255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673490C7-2AD4-4492-82BD-0B2A3350C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8814" y="1607585"/>
                  <a:ext cx="525528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BFB6A2CE-66F2-8631-8FF3-8CED7CEDC692}"/>
                </a:ext>
              </a:extLst>
            </p:cNvPr>
            <p:cNvCxnSpPr>
              <a:cxnSpLocks/>
            </p:cNvCxnSpPr>
            <p:nvPr/>
          </p:nvCxnSpPr>
          <p:spPr>
            <a:xfrm>
              <a:off x="4296401" y="2743762"/>
              <a:ext cx="0" cy="1494409"/>
            </a:xfrm>
            <a:prstGeom prst="straightConnector1">
              <a:avLst/>
            </a:prstGeom>
            <a:ln w="28575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3DB18C9C-E601-D74C-007F-FA6B576833CC}"/>
                </a:ext>
              </a:extLst>
            </p:cNvPr>
            <p:cNvCxnSpPr>
              <a:cxnSpLocks/>
            </p:cNvCxnSpPr>
            <p:nvPr/>
          </p:nvCxnSpPr>
          <p:spPr>
            <a:xfrm>
              <a:off x="7366173" y="1935780"/>
              <a:ext cx="0" cy="2302391"/>
            </a:xfrm>
            <a:prstGeom prst="straightConnector1">
              <a:avLst/>
            </a:prstGeom>
            <a:ln w="28575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242A51F0-94D4-DD94-9CC3-164D80BC92C8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173" y="1935780"/>
              <a:ext cx="0" cy="2302391"/>
            </a:xfrm>
            <a:prstGeom prst="straightConnector1">
              <a:avLst/>
            </a:prstGeom>
            <a:ln w="28575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0F1EFB54-ED3A-7884-FC31-6FF53010DBBD}"/>
                </a:ext>
              </a:extLst>
            </p:cNvPr>
            <p:cNvSpPr/>
            <p:nvPr/>
          </p:nvSpPr>
          <p:spPr>
            <a:xfrm>
              <a:off x="5392057" y="2481025"/>
              <a:ext cx="6324084" cy="383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4" name="图片 203">
              <a:extLst>
                <a:ext uri="{FF2B5EF4-FFF2-40B4-BE49-F238E27FC236}">
                  <a16:creationId xmlns:a16="http://schemas.microsoft.com/office/drawing/2014/main" id="{1E6B2B85-FC9E-462A-B44D-CECC858E1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51826" y="2326591"/>
              <a:ext cx="951058" cy="719390"/>
            </a:xfrm>
            <a:prstGeom prst="rect">
              <a:avLst/>
            </a:prstGeom>
          </p:spPr>
        </p:pic>
        <p:pic>
          <p:nvPicPr>
            <p:cNvPr id="205" name="图片 204">
              <a:extLst>
                <a:ext uri="{FF2B5EF4-FFF2-40B4-BE49-F238E27FC236}">
                  <a16:creationId xmlns:a16="http://schemas.microsoft.com/office/drawing/2014/main" id="{6116D9F9-76F0-8B34-2D3D-967B4BDD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867451" y="2326591"/>
              <a:ext cx="951058" cy="719390"/>
            </a:xfrm>
            <a:prstGeom prst="rect">
              <a:avLst/>
            </a:prstGeom>
          </p:spPr>
        </p:pic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2E30B134-2ED0-1F26-DF1D-B89DE934BCEA}"/>
                </a:ext>
              </a:extLst>
            </p:cNvPr>
            <p:cNvSpPr/>
            <p:nvPr/>
          </p:nvSpPr>
          <p:spPr>
            <a:xfrm>
              <a:off x="3978567" y="3051082"/>
              <a:ext cx="660700" cy="218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D164357A-89BF-D548-FC8D-41957E85422C}"/>
                </a:ext>
              </a:extLst>
            </p:cNvPr>
            <p:cNvGrpSpPr/>
            <p:nvPr/>
          </p:nvGrpSpPr>
          <p:grpSpPr>
            <a:xfrm>
              <a:off x="4203059" y="3173026"/>
              <a:ext cx="9512208" cy="1306825"/>
              <a:chOff x="2200124" y="3706480"/>
              <a:chExt cx="9512208" cy="1306825"/>
            </a:xfrm>
          </p:grpSpPr>
          <p:pic>
            <p:nvPicPr>
              <p:cNvPr id="183" name="图片 182">
                <a:extLst>
                  <a:ext uri="{FF2B5EF4-FFF2-40B4-BE49-F238E27FC236}">
                    <a16:creationId xmlns:a16="http://schemas.microsoft.com/office/drawing/2014/main" id="{4021D296-51E7-249E-5FD4-A36F64BB9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00124" y="3706480"/>
                <a:ext cx="2625066" cy="1304946"/>
              </a:xfrm>
              <a:prstGeom prst="rect">
                <a:avLst/>
              </a:prstGeom>
            </p:spPr>
          </p:pic>
          <p:pic>
            <p:nvPicPr>
              <p:cNvPr id="185" name="图片 184">
                <a:extLst>
                  <a:ext uri="{FF2B5EF4-FFF2-40B4-BE49-F238E27FC236}">
                    <a16:creationId xmlns:a16="http://schemas.microsoft.com/office/drawing/2014/main" id="{9E41E1BC-1FAE-E5FF-3BD5-C29C428FB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6654" y="3708359"/>
                <a:ext cx="2625066" cy="1304946"/>
              </a:xfrm>
              <a:prstGeom prst="rect">
                <a:avLst/>
              </a:prstGeom>
            </p:spPr>
          </p:pic>
          <p:pic>
            <p:nvPicPr>
              <p:cNvPr id="186" name="图片 185">
                <a:extLst>
                  <a:ext uri="{FF2B5EF4-FFF2-40B4-BE49-F238E27FC236}">
                    <a16:creationId xmlns:a16="http://schemas.microsoft.com/office/drawing/2014/main" id="{2F7C3E60-CF84-B33F-826A-0B651641B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87266" y="3706480"/>
                <a:ext cx="2625066" cy="1304946"/>
              </a:xfrm>
              <a:prstGeom prst="rect">
                <a:avLst/>
              </a:prstGeom>
            </p:spPr>
          </p:pic>
          <p:pic>
            <p:nvPicPr>
              <p:cNvPr id="187" name="图片 186">
                <a:extLst>
                  <a:ext uri="{FF2B5EF4-FFF2-40B4-BE49-F238E27FC236}">
                    <a16:creationId xmlns:a16="http://schemas.microsoft.com/office/drawing/2014/main" id="{27929552-46BC-EB97-EE88-99778BD27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8362504" y="4358953"/>
                <a:ext cx="263977" cy="45719"/>
              </a:xfrm>
              <a:prstGeom prst="rect">
                <a:avLst/>
              </a:prstGeom>
            </p:spPr>
          </p:pic>
        </p:grpSp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FD14976C-9074-0E00-F847-D1E409C9E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92799" y="666470"/>
              <a:ext cx="671654" cy="4144353"/>
            </a:xfrm>
            <a:prstGeom prst="rect">
              <a:avLst/>
            </a:prstGeom>
          </p:spPr>
        </p:pic>
        <p:pic>
          <p:nvPicPr>
            <p:cNvPr id="209" name="图片 208">
              <a:extLst>
                <a:ext uri="{FF2B5EF4-FFF2-40B4-BE49-F238E27FC236}">
                  <a16:creationId xmlns:a16="http://schemas.microsoft.com/office/drawing/2014/main" id="{9A05E60B-95CF-31F3-EBB5-E55481E9B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35402" y="2964347"/>
              <a:ext cx="507813" cy="384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0075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6FAB80-C1D4-7D36-E288-50BC800E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289"/>
            <a:ext cx="12192000" cy="348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80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9295A447-2D7E-A225-DA3C-2F4E44ADC170}"/>
              </a:ext>
            </a:extLst>
          </p:cNvPr>
          <p:cNvGrpSpPr/>
          <p:nvPr/>
        </p:nvGrpSpPr>
        <p:grpSpPr>
          <a:xfrm>
            <a:off x="-1518858" y="-2603295"/>
            <a:ext cx="22063218" cy="13358381"/>
            <a:chOff x="-1518858" y="-2603295"/>
            <a:chExt cx="22063218" cy="13358381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E47FA66-3A35-E289-08F7-BAF5F93A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18858" y="4442226"/>
              <a:ext cx="22063218" cy="6312860"/>
            </a:xfrm>
            <a:prstGeom prst="rect">
              <a:avLst/>
            </a:prstGeom>
          </p:spPr>
        </p:pic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24AC4F1-A1C6-FD66-DBE3-09752C2C95A4}"/>
                </a:ext>
              </a:extLst>
            </p:cNvPr>
            <p:cNvCxnSpPr/>
            <p:nvPr/>
          </p:nvCxnSpPr>
          <p:spPr>
            <a:xfrm>
              <a:off x="8296502" y="1571623"/>
              <a:ext cx="0" cy="39528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500EA36-383C-42F6-B537-69CEFA196937}"/>
                    </a:ext>
                  </a:extLst>
                </p:cNvPr>
                <p:cNvSpPr/>
                <p:nvPr/>
              </p:nvSpPr>
              <p:spPr>
                <a:xfrm>
                  <a:off x="174171" y="2447384"/>
                  <a:ext cx="885372" cy="885372"/>
                </a:xfrm>
                <a:prstGeom prst="rect">
                  <a:avLst/>
                </a:prstGeom>
                <a:noFill/>
                <a:ln w="57150">
                  <a:solidFill>
                    <a:srgbClr val="FF7C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500EA36-383C-42F6-B537-69CEFA1969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71" y="2447384"/>
                  <a:ext cx="885372" cy="8853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rgbClr val="FF7C8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5679F5E-CBF1-BF65-F6D4-056E7BEDAE53}"/>
                    </a:ext>
                  </a:extLst>
                </p:cNvPr>
                <p:cNvSpPr/>
                <p:nvPr/>
              </p:nvSpPr>
              <p:spPr>
                <a:xfrm>
                  <a:off x="7908699" y="2447384"/>
                  <a:ext cx="885372" cy="885372"/>
                </a:xfrm>
                <a:prstGeom prst="rect">
                  <a:avLst/>
                </a:prstGeom>
                <a:noFill/>
                <a:ln w="57150">
                  <a:solidFill>
                    <a:srgbClr val="FF7C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5679F5E-CBF1-BF65-F6D4-056E7BEDAE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8699" y="2447384"/>
                  <a:ext cx="885372" cy="8853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rgbClr val="FF7C8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C452B93-0CBB-DFA4-AD07-50068E9DA027}"/>
                    </a:ext>
                  </a:extLst>
                </p:cNvPr>
                <p:cNvSpPr/>
                <p:nvPr/>
              </p:nvSpPr>
              <p:spPr>
                <a:xfrm>
                  <a:off x="13585371" y="2447384"/>
                  <a:ext cx="885372" cy="885372"/>
                </a:xfrm>
                <a:prstGeom prst="rect">
                  <a:avLst/>
                </a:prstGeom>
                <a:noFill/>
                <a:ln w="57150">
                  <a:solidFill>
                    <a:srgbClr val="FF7C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C452B93-0CBB-DFA4-AD07-50068E9DA0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5371" y="2447384"/>
                  <a:ext cx="885372" cy="8853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FF7C8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858C9C42-8BFF-7511-DDAD-91A6E959B6A6}"/>
                </a:ext>
              </a:extLst>
            </p:cNvPr>
            <p:cNvCxnSpPr>
              <a:cxnSpLocks/>
            </p:cNvCxnSpPr>
            <p:nvPr/>
          </p:nvCxnSpPr>
          <p:spPr>
            <a:xfrm>
              <a:off x="593898" y="3329130"/>
              <a:ext cx="0" cy="4338495"/>
            </a:xfrm>
            <a:prstGeom prst="straightConnector1">
              <a:avLst/>
            </a:prstGeom>
            <a:ln w="3810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98BD2302-1A79-307C-7569-711548D90BCE}"/>
                </a:ext>
              </a:extLst>
            </p:cNvPr>
            <p:cNvCxnSpPr>
              <a:cxnSpLocks/>
            </p:cNvCxnSpPr>
            <p:nvPr/>
          </p:nvCxnSpPr>
          <p:spPr>
            <a:xfrm>
              <a:off x="8356773" y="3329130"/>
              <a:ext cx="0" cy="3185970"/>
            </a:xfrm>
            <a:prstGeom prst="straightConnector1">
              <a:avLst/>
            </a:prstGeom>
            <a:ln w="3810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DD3D153-6E62-58F4-3DE6-1FC768C6BD5A}"/>
                </a:ext>
              </a:extLst>
            </p:cNvPr>
            <p:cNvCxnSpPr>
              <a:cxnSpLocks/>
            </p:cNvCxnSpPr>
            <p:nvPr/>
          </p:nvCxnSpPr>
          <p:spPr>
            <a:xfrm>
              <a:off x="14033673" y="3329130"/>
              <a:ext cx="0" cy="3185970"/>
            </a:xfrm>
            <a:prstGeom prst="straightConnector1">
              <a:avLst/>
            </a:prstGeom>
            <a:ln w="3810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3C784982-AD6F-B913-2005-CA8DFEE0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7759" y="2874027"/>
              <a:ext cx="431269" cy="74693"/>
            </a:xfrm>
            <a:prstGeom prst="rect">
              <a:avLst/>
            </a:prstGeom>
          </p:spPr>
        </p:pic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A7F1819-5A84-B4D9-D797-DCB00071A4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898" y="1966910"/>
              <a:ext cx="13461827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F6A036F6-EBB1-69C2-0F0B-4B5A1A8A0821}"/>
                </a:ext>
              </a:extLst>
            </p:cNvPr>
            <p:cNvCxnSpPr>
              <a:cxnSpLocks/>
            </p:cNvCxnSpPr>
            <p:nvPr/>
          </p:nvCxnSpPr>
          <p:spPr>
            <a:xfrm>
              <a:off x="616857" y="1942090"/>
              <a:ext cx="0" cy="579558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0256D6C8-CC65-05DA-66DB-3E8154CFA9FA}"/>
                </a:ext>
              </a:extLst>
            </p:cNvPr>
            <p:cNvCxnSpPr>
              <a:cxnSpLocks/>
            </p:cNvCxnSpPr>
            <p:nvPr/>
          </p:nvCxnSpPr>
          <p:spPr>
            <a:xfrm>
              <a:off x="8348893" y="1942090"/>
              <a:ext cx="0" cy="579558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2432956B-7332-AA21-410D-B8E51450D667}"/>
                </a:ext>
              </a:extLst>
            </p:cNvPr>
            <p:cNvCxnSpPr>
              <a:cxnSpLocks/>
            </p:cNvCxnSpPr>
            <p:nvPr/>
          </p:nvCxnSpPr>
          <p:spPr>
            <a:xfrm>
              <a:off x="14031235" y="1942090"/>
              <a:ext cx="0" cy="579558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7650A48E-61F8-CF4D-297F-666F2310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0013" y="-2603295"/>
              <a:ext cx="9343885" cy="4338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633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>
            <a:extLst>
              <a:ext uri="{FF2B5EF4-FFF2-40B4-BE49-F238E27FC236}">
                <a16:creationId xmlns:a16="http://schemas.microsoft.com/office/drawing/2014/main" id="{F8834A89-39C5-A31C-2B72-76FA56443EB5}"/>
              </a:ext>
            </a:extLst>
          </p:cNvPr>
          <p:cNvGrpSpPr/>
          <p:nvPr/>
        </p:nvGrpSpPr>
        <p:grpSpPr>
          <a:xfrm>
            <a:off x="-5498494" y="-10191743"/>
            <a:ext cx="22063218" cy="19256735"/>
            <a:chOff x="-5498494" y="-10191743"/>
            <a:chExt cx="22063218" cy="1925673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28CE79F9-1967-4FE4-68C3-DA34862A4C3E}"/>
                </a:ext>
              </a:extLst>
            </p:cNvPr>
            <p:cNvGrpSpPr/>
            <p:nvPr/>
          </p:nvGrpSpPr>
          <p:grpSpPr>
            <a:xfrm>
              <a:off x="-5498494" y="-10191743"/>
              <a:ext cx="22063218" cy="15855061"/>
              <a:chOff x="-5498494" y="-10191743"/>
              <a:chExt cx="22063218" cy="15855061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1C63AF78-2978-7DA7-8205-4767691D8210}"/>
                  </a:ext>
                </a:extLst>
              </p:cNvPr>
              <p:cNvGrpSpPr/>
              <p:nvPr/>
            </p:nvGrpSpPr>
            <p:grpSpPr>
              <a:xfrm>
                <a:off x="-5498494" y="-10191743"/>
                <a:ext cx="22063218" cy="15294786"/>
                <a:chOff x="-1518858" y="-2603295"/>
                <a:chExt cx="22063218" cy="15294786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593CFA6B-4E59-54E3-57C5-AA802DC0F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518858" y="4442226"/>
                  <a:ext cx="22063218" cy="6312860"/>
                </a:xfrm>
                <a:prstGeom prst="rect">
                  <a:avLst/>
                </a:prstGeom>
              </p:spPr>
            </p:pic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EC257D2F-3BE9-D7C8-06AF-9924DF61700D}"/>
                    </a:ext>
                  </a:extLst>
                </p:cNvPr>
                <p:cNvCxnSpPr/>
                <p:nvPr/>
              </p:nvCxnSpPr>
              <p:spPr>
                <a:xfrm>
                  <a:off x="8296502" y="1571623"/>
                  <a:ext cx="0" cy="395287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0AA5E66F-52A9-7CCB-830F-D4CDBF2B9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171" y="2447384"/>
                      <a:ext cx="885372" cy="885372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7C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4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0AA5E66F-52A9-7CCB-830F-D4CDBF2B941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171" y="2447384"/>
                      <a:ext cx="885372" cy="88537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57150">
                      <a:solidFill>
                        <a:srgbClr val="FF7C8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矩形 20">
                      <a:extLst>
                        <a:ext uri="{FF2B5EF4-FFF2-40B4-BE49-F238E27FC236}">
                          <a16:creationId xmlns:a16="http://schemas.microsoft.com/office/drawing/2014/main" id="{7D683E77-4155-7257-1AFB-E0A138D782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8699" y="2447384"/>
                      <a:ext cx="885372" cy="885372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7C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4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矩形 20">
                      <a:extLst>
                        <a:ext uri="{FF2B5EF4-FFF2-40B4-BE49-F238E27FC236}">
                          <a16:creationId xmlns:a16="http://schemas.microsoft.com/office/drawing/2014/main" id="{7D683E77-4155-7257-1AFB-E0A138D782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08699" y="2447384"/>
                      <a:ext cx="885372" cy="88537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57150">
                      <a:solidFill>
                        <a:srgbClr val="FF7C8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矩形 21">
                      <a:extLst>
                        <a:ext uri="{FF2B5EF4-FFF2-40B4-BE49-F238E27FC236}">
                          <a16:creationId xmlns:a16="http://schemas.microsoft.com/office/drawing/2014/main" id="{9FDFA7A4-8517-39EE-20E2-B24007D92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85371" y="2447384"/>
                      <a:ext cx="885372" cy="885372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7C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4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矩形 21">
                      <a:extLst>
                        <a:ext uri="{FF2B5EF4-FFF2-40B4-BE49-F238E27FC236}">
                          <a16:creationId xmlns:a16="http://schemas.microsoft.com/office/drawing/2014/main" id="{9FDFA7A4-8517-39EE-20E2-B24007D9258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585371" y="2447384"/>
                      <a:ext cx="885372" cy="88537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57150">
                      <a:solidFill>
                        <a:srgbClr val="FF7C8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1B06B805-8BC2-A8D2-B70A-F5C28B9A6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898" y="3329130"/>
                  <a:ext cx="0" cy="4338495"/>
                </a:xfrm>
                <a:prstGeom prst="straightConnector1">
                  <a:avLst/>
                </a:prstGeom>
                <a:ln w="3810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4CC641CA-3837-74B1-D205-E9CC38DAB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773" y="3329130"/>
                  <a:ext cx="0" cy="3185970"/>
                </a:xfrm>
                <a:prstGeom prst="straightConnector1">
                  <a:avLst/>
                </a:prstGeom>
                <a:ln w="3810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AB0C86FE-CA6A-AE71-2117-DCE8459403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673" y="3329130"/>
                  <a:ext cx="0" cy="3185970"/>
                </a:xfrm>
                <a:prstGeom prst="straightConnector1">
                  <a:avLst/>
                </a:prstGeom>
                <a:ln w="3810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F14B9A3E-788C-FD30-99E3-524B87BDC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27759" y="2874027"/>
                  <a:ext cx="431269" cy="74693"/>
                </a:xfrm>
                <a:prstGeom prst="rect">
                  <a:avLst/>
                </a:prstGeom>
              </p:spPr>
            </p:pic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7A0E54DB-C299-B12C-9B24-E1FF89F46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898" y="1966910"/>
                  <a:ext cx="13461827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7F964019-7509-0FAD-D9D6-65C9F176E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857" y="1942090"/>
                  <a:ext cx="0" cy="579558"/>
                </a:xfrm>
                <a:prstGeom prst="straightConnector1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282F707E-13C2-FE0D-9D2F-D7C9EB773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8893" y="1942090"/>
                  <a:ext cx="0" cy="579558"/>
                </a:xfrm>
                <a:prstGeom prst="straightConnector1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4A5167E1-F75A-78B5-48F4-B40E71124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1235" y="1942090"/>
                  <a:ext cx="0" cy="579558"/>
                </a:xfrm>
                <a:prstGeom prst="straightConnector1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1429AD8B-A6C8-8C5A-4187-726F05B3EC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10013" y="-2603295"/>
                  <a:ext cx="9343885" cy="433849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矩形 51">
                      <a:extLst>
                        <a:ext uri="{FF2B5EF4-FFF2-40B4-BE49-F238E27FC236}">
                          <a16:creationId xmlns:a16="http://schemas.microsoft.com/office/drawing/2014/main" id="{1070C5CE-CD48-A923-E8DA-0175E88AC9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171" y="11806119"/>
                      <a:ext cx="885372" cy="885372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6699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4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矩形 51">
                      <a:extLst>
                        <a:ext uri="{FF2B5EF4-FFF2-40B4-BE49-F238E27FC236}">
                          <a16:creationId xmlns:a16="http://schemas.microsoft.com/office/drawing/2014/main" id="{1070C5CE-CD48-A923-E8DA-0175E88AC9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171" y="11806119"/>
                      <a:ext cx="885372" cy="88537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57150">
                      <a:solidFill>
                        <a:srgbClr val="6699FF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矩形 52">
                      <a:extLst>
                        <a:ext uri="{FF2B5EF4-FFF2-40B4-BE49-F238E27FC236}">
                          <a16:creationId xmlns:a16="http://schemas.microsoft.com/office/drawing/2014/main" id="{96D06CA2-E666-C534-6719-CE4AE4C008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8699" y="11806119"/>
                      <a:ext cx="885372" cy="885372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6699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4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矩形 52">
                      <a:extLst>
                        <a:ext uri="{FF2B5EF4-FFF2-40B4-BE49-F238E27FC236}">
                          <a16:creationId xmlns:a16="http://schemas.microsoft.com/office/drawing/2014/main" id="{96D06CA2-E666-C534-6719-CE4AE4C008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08699" y="11806119"/>
                      <a:ext cx="885372" cy="88537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57150">
                      <a:solidFill>
                        <a:srgbClr val="6699FF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矩形 53">
                      <a:extLst>
                        <a:ext uri="{FF2B5EF4-FFF2-40B4-BE49-F238E27FC236}">
                          <a16:creationId xmlns:a16="http://schemas.microsoft.com/office/drawing/2014/main" id="{2B9C752F-9343-B40C-508F-B08240D7F1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85371" y="11806119"/>
                      <a:ext cx="885372" cy="885372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6699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4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矩形 53">
                      <a:extLst>
                        <a:ext uri="{FF2B5EF4-FFF2-40B4-BE49-F238E27FC236}">
                          <a16:creationId xmlns:a16="http://schemas.microsoft.com/office/drawing/2014/main" id="{2B9C752F-9343-B40C-508F-B08240D7F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585371" y="11806119"/>
                      <a:ext cx="885372" cy="88537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 w="57150">
                      <a:solidFill>
                        <a:srgbClr val="6699FF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21B22648-AAC1-00FC-6FE4-7F4E150D8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1878" y="2345003"/>
                <a:ext cx="0" cy="999593"/>
              </a:xfrm>
              <a:prstGeom prst="line">
                <a:avLst/>
              </a:prstGeom>
              <a:ln w="38100">
                <a:solidFill>
                  <a:srgbClr val="669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F2F6AC5C-6BFD-6F62-EA68-F10AB8CE5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74067" y="2345003"/>
                <a:ext cx="0" cy="999593"/>
              </a:xfrm>
              <a:prstGeom prst="line">
                <a:avLst/>
              </a:prstGeom>
              <a:ln w="38100">
                <a:solidFill>
                  <a:srgbClr val="669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2F61280B-238E-F7C2-071D-B125351B6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50967" y="2345003"/>
                <a:ext cx="0" cy="999593"/>
              </a:xfrm>
              <a:prstGeom prst="line">
                <a:avLst/>
              </a:prstGeom>
              <a:ln w="38100">
                <a:solidFill>
                  <a:srgbClr val="669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连接符: 肘形 63">
                <a:extLst>
                  <a:ext uri="{FF2B5EF4-FFF2-40B4-BE49-F238E27FC236}">
                    <a16:creationId xmlns:a16="http://schemas.microsoft.com/office/drawing/2014/main" id="{BDF5F107-7C8F-513D-E9CA-D3044F72FBD2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 rot="10800000" flipV="1">
                <a:off x="-3362778" y="3344595"/>
                <a:ext cx="9224657" cy="873075"/>
              </a:xfrm>
              <a:prstGeom prst="bentConnector2">
                <a:avLst/>
              </a:prstGeom>
              <a:ln w="38100">
                <a:solidFill>
                  <a:srgbClr val="669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连接符: 肘形 65">
                <a:extLst>
                  <a:ext uri="{FF2B5EF4-FFF2-40B4-BE49-F238E27FC236}">
                    <a16:creationId xmlns:a16="http://schemas.microsoft.com/office/drawing/2014/main" id="{229CA7D3-45AF-7A39-8C2B-136A567C35AC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 rot="10800000" flipV="1">
                <a:off x="4371749" y="3344591"/>
                <a:ext cx="6102318" cy="873080"/>
              </a:xfrm>
              <a:prstGeom prst="bentConnector2">
                <a:avLst/>
              </a:prstGeom>
              <a:ln w="38100">
                <a:solidFill>
                  <a:srgbClr val="669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连接符: 肘形 69">
                <a:extLst>
                  <a:ext uri="{FF2B5EF4-FFF2-40B4-BE49-F238E27FC236}">
                    <a16:creationId xmlns:a16="http://schemas.microsoft.com/office/drawing/2014/main" id="{D0756310-A018-8E01-66C0-49052AA3FE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048421" y="3344591"/>
                <a:ext cx="6102318" cy="873080"/>
              </a:xfrm>
              <a:prstGeom prst="bentConnector2">
                <a:avLst/>
              </a:prstGeom>
              <a:ln w="38100">
                <a:solidFill>
                  <a:srgbClr val="669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59DF93B7-1B51-0BA6-D9FE-24AB5DED5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391807" y="5663318"/>
                <a:ext cx="13467896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84CBAC9E-E792-EDBD-2DC1-E99DAC24760B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>
                <a:off x="-3362779" y="5103043"/>
                <a:ext cx="0" cy="560275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E2F89B4-EBE4-749E-E69E-2AF436E62B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9257" y="5103043"/>
                <a:ext cx="0" cy="560275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68C3163F-35ED-78BD-FA15-40DBA576D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48421" y="5103043"/>
                <a:ext cx="0" cy="560275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A1C30DFD-6876-3678-F7BF-746BB8FF475B}"/>
                </a:ext>
              </a:extLst>
            </p:cNvPr>
            <p:cNvGrpSpPr/>
            <p:nvPr/>
          </p:nvGrpSpPr>
          <p:grpSpPr>
            <a:xfrm>
              <a:off x="-55109" y="5663318"/>
              <a:ext cx="8618533" cy="1140192"/>
              <a:chOff x="-55109" y="5663318"/>
              <a:chExt cx="8618533" cy="1140192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13565D46-36D8-88A0-4F8B-1EC7BAAB2981}"/>
                  </a:ext>
                </a:extLst>
              </p:cNvPr>
              <p:cNvSpPr/>
              <p:nvPr/>
            </p:nvSpPr>
            <p:spPr>
              <a:xfrm>
                <a:off x="-55109" y="6201822"/>
                <a:ext cx="8618533" cy="601688"/>
              </a:xfrm>
              <a:prstGeom prst="roundRect">
                <a:avLst/>
              </a:prstGeom>
              <a:solidFill>
                <a:srgbClr val="66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预测值</a:t>
                </a:r>
              </a:p>
            </p:txBody>
          </p: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051FA6E5-C4F9-F313-47A3-65016D36C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9257" y="5663318"/>
                <a:ext cx="0" cy="579558"/>
              </a:xfrm>
              <a:prstGeom prst="straightConnector1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5B76A71B-AE10-4034-8FA9-BFF7428E9DFD}"/>
                </a:ext>
              </a:extLst>
            </p:cNvPr>
            <p:cNvGrpSpPr/>
            <p:nvPr/>
          </p:nvGrpSpPr>
          <p:grpSpPr>
            <a:xfrm>
              <a:off x="-55109" y="6800850"/>
              <a:ext cx="8618533" cy="1140192"/>
              <a:chOff x="-55109" y="5663318"/>
              <a:chExt cx="8618533" cy="1140192"/>
            </a:xfrm>
          </p:grpSpPr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F833836E-B717-015B-3837-E95ED4214388}"/>
                  </a:ext>
                </a:extLst>
              </p:cNvPr>
              <p:cNvSpPr/>
              <p:nvPr/>
            </p:nvSpPr>
            <p:spPr>
              <a:xfrm>
                <a:off x="-55109" y="6201822"/>
                <a:ext cx="8618533" cy="601688"/>
              </a:xfrm>
              <a:prstGeom prst="round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反归一化</a:t>
                </a:r>
              </a:p>
            </p:txBody>
          </p: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72A6D352-BEE2-3115-86F4-0B07C8FB8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9257" y="5663318"/>
                <a:ext cx="0" cy="579558"/>
              </a:xfrm>
              <a:prstGeom prst="straightConnector1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AC811706-37C0-C803-A2D9-8B313D7B6F68}"/>
                </a:ext>
              </a:extLst>
            </p:cNvPr>
            <p:cNvGrpSpPr/>
            <p:nvPr/>
          </p:nvGrpSpPr>
          <p:grpSpPr>
            <a:xfrm>
              <a:off x="-55109" y="7924800"/>
              <a:ext cx="8618533" cy="1140192"/>
              <a:chOff x="-55109" y="5663318"/>
              <a:chExt cx="8618533" cy="1140192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447528B2-1451-783D-24C3-27990EE3C01D}"/>
                  </a:ext>
                </a:extLst>
              </p:cNvPr>
              <p:cNvSpPr/>
              <p:nvPr/>
            </p:nvSpPr>
            <p:spPr>
              <a:xfrm>
                <a:off x="-55109" y="6201822"/>
                <a:ext cx="8618533" cy="60168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模型评估</a:t>
                </a:r>
              </a:p>
            </p:txBody>
          </p: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28F80D36-4609-1497-2971-D5FEB88BF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9257" y="5663318"/>
                <a:ext cx="0" cy="579558"/>
              </a:xfrm>
              <a:prstGeom prst="straightConnector1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381028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A8A119-A096-2C8D-82FB-7CF6AFD33C74}"/>
              </a:ext>
            </a:extLst>
          </p:cNvPr>
          <p:cNvGrpSpPr/>
          <p:nvPr/>
        </p:nvGrpSpPr>
        <p:grpSpPr>
          <a:xfrm>
            <a:off x="-14470412" y="-10772514"/>
            <a:ext cx="28148312" cy="21545028"/>
            <a:chOff x="-14470412" y="-8839199"/>
            <a:chExt cx="28148312" cy="2154502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9BD47BB-2E55-4F5E-042C-86974465E6D6}"/>
                </a:ext>
              </a:extLst>
            </p:cNvPr>
            <p:cNvGrpSpPr/>
            <p:nvPr/>
          </p:nvGrpSpPr>
          <p:grpSpPr>
            <a:xfrm>
              <a:off x="-14470412" y="-8839199"/>
              <a:ext cx="28148312" cy="21545028"/>
              <a:chOff x="-14470412" y="-8839199"/>
              <a:chExt cx="28148312" cy="2154502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5651C649-88CC-E59F-72E0-7F46228C68DC}"/>
                  </a:ext>
                </a:extLst>
              </p:cNvPr>
              <p:cNvGrpSpPr/>
              <p:nvPr/>
            </p:nvGrpSpPr>
            <p:grpSpPr>
              <a:xfrm>
                <a:off x="-14470412" y="-8839199"/>
                <a:ext cx="28148312" cy="21545028"/>
                <a:chOff x="-15994412" y="-7905749"/>
                <a:chExt cx="28148312" cy="21545028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5FA7ABC-727C-FFF5-9EC1-2738728D644B}"/>
                    </a:ext>
                  </a:extLst>
                </p:cNvPr>
                <p:cNvSpPr/>
                <p:nvPr/>
              </p:nvSpPr>
              <p:spPr>
                <a:xfrm>
                  <a:off x="-15994412" y="-7905749"/>
                  <a:ext cx="28148312" cy="215450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D78BC46B-3C5D-646C-C282-35EBC77867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15190405" y="-7488618"/>
                  <a:ext cx="23930741" cy="21093969"/>
                </a:xfrm>
                <a:prstGeom prst="rect">
                  <a:avLst/>
                </a:prstGeom>
              </p:spPr>
            </p:pic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7D3A3BDD-229A-5794-BB9B-792606A9714B}"/>
                    </a:ext>
                  </a:extLst>
                </p:cNvPr>
                <p:cNvSpPr/>
                <p:nvPr/>
              </p:nvSpPr>
              <p:spPr>
                <a:xfrm>
                  <a:off x="10908095" y="1809750"/>
                  <a:ext cx="1081910" cy="23622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zh-CN" altLang="en-US" sz="3200" spc="3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损失计算</a:t>
                  </a:r>
                </a:p>
              </p:txBody>
            </p:sp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97C964D5-0F47-CCF5-93B2-FF526F73DC40}"/>
                    </a:ext>
                  </a:extLst>
                </p:cNvPr>
                <p:cNvSpPr/>
                <p:nvPr/>
              </p:nvSpPr>
              <p:spPr>
                <a:xfrm>
                  <a:off x="9290838" y="1809750"/>
                  <a:ext cx="1081909" cy="23622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zh-CN" altLang="en-US" sz="3200" spc="3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参数优化</a:t>
                  </a:r>
                </a:p>
              </p:txBody>
            </p:sp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939B0886-3BC8-67B2-0B21-CBD67AA2DD4A}"/>
                    </a:ext>
                  </a:extLst>
                </p:cNvPr>
                <p:cNvCxnSpPr>
                  <a:cxnSpLocks/>
                  <a:stCxn id="3" idx="1"/>
                  <a:endCxn id="5" idx="3"/>
                </p:cNvCxnSpPr>
                <p:nvPr/>
              </p:nvCxnSpPr>
              <p:spPr>
                <a:xfrm flipH="1">
                  <a:off x="10372747" y="2990850"/>
                  <a:ext cx="535348" cy="0"/>
                </a:xfrm>
                <a:prstGeom prst="straightConnector1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连接符: 肘形 14">
                  <a:extLst>
                    <a:ext uri="{FF2B5EF4-FFF2-40B4-BE49-F238E27FC236}">
                      <a16:creationId xmlns:a16="http://schemas.microsoft.com/office/drawing/2014/main" id="{7368F640-467F-4807-8A33-582A5B6A3421}"/>
                    </a:ext>
                  </a:extLst>
                </p:cNvPr>
                <p:cNvCxnSpPr>
                  <a:cxnSpLocks/>
                  <a:endCxn id="3" idx="2"/>
                </p:cNvCxnSpPr>
                <p:nvPr/>
              </p:nvCxnSpPr>
              <p:spPr>
                <a:xfrm flipV="1">
                  <a:off x="-163895" y="4171950"/>
                  <a:ext cx="11612945" cy="6496050"/>
                </a:xfrm>
                <a:prstGeom prst="bentConnector2">
                  <a:avLst/>
                </a:prstGeom>
                <a:ln w="57150">
                  <a:solidFill>
                    <a:srgbClr val="6699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连接符: 肘形 17">
                  <a:extLst>
                    <a:ext uri="{FF2B5EF4-FFF2-40B4-BE49-F238E27FC236}">
                      <a16:creationId xmlns:a16="http://schemas.microsoft.com/office/drawing/2014/main" id="{FA4298FC-BB2F-4E84-2855-2C9EF1BB2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200" y="-3200400"/>
                  <a:ext cx="11372850" cy="5010150"/>
                </a:xfrm>
                <a:prstGeom prst="bentConnector2">
                  <a:avLst/>
                </a:prstGeom>
                <a:ln w="57150">
                  <a:solidFill>
                    <a:srgbClr val="FF5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CE3822A9-E2D2-DE85-817B-1EDB9863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845116" y="2305049"/>
                  <a:ext cx="1506638" cy="1506638"/>
                </a:xfrm>
                <a:prstGeom prst="rect">
                  <a:avLst/>
                </a:pr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A5F50D5-2BDF-A6FF-DCA9-D6BD914340FA}"/>
                  </a:ext>
                </a:extLst>
              </p:cNvPr>
              <p:cNvSpPr/>
              <p:nvPr/>
            </p:nvSpPr>
            <p:spPr>
              <a:xfrm>
                <a:off x="-12649200" y="-1104900"/>
                <a:ext cx="22913536" cy="6972300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C1B3621-925B-88BE-2D85-5E89306D729E}"/>
                  </a:ext>
                </a:extLst>
              </p:cNvPr>
              <p:cNvSpPr txBox="1"/>
              <p:nvPr/>
            </p:nvSpPr>
            <p:spPr>
              <a:xfrm rot="10800000">
                <a:off x="-14470412" y="-2347912"/>
                <a:ext cx="800219" cy="584835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4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QLSTM</a:t>
                </a:r>
                <a:endParaRPr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A9E10A2-62B4-D2BB-F4F7-F155E55EA244}"/>
                  </a:ext>
                </a:extLst>
              </p:cNvPr>
              <p:cNvSpPr/>
              <p:nvPr/>
            </p:nvSpPr>
            <p:spPr>
              <a:xfrm>
                <a:off x="-12649200" y="-8591809"/>
                <a:ext cx="18745200" cy="6972300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DD5652C-9DE3-9376-54CD-1A9D91AD779E}"/>
                  </a:ext>
                </a:extLst>
              </p:cNvPr>
              <p:cNvSpPr/>
              <p:nvPr/>
            </p:nvSpPr>
            <p:spPr>
              <a:xfrm>
                <a:off x="-12649200" y="6597174"/>
                <a:ext cx="18745200" cy="6074727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1BBFDBA-21D3-473D-5CEF-E0B3BDDB3C06}"/>
                  </a:ext>
                </a:extLst>
              </p:cNvPr>
              <p:cNvSpPr txBox="1"/>
              <p:nvPr/>
            </p:nvSpPr>
            <p:spPr>
              <a:xfrm>
                <a:off x="3574825" y="-6882528"/>
                <a:ext cx="2624976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sz="3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预处理、</a:t>
                </a:r>
                <a:endParaRPr lang="en-US" altLang="zh-CN" sz="3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3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数据输入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B94CE16-D82B-AE7E-5763-7F0D7AD249E8}"/>
                  </a:ext>
                </a:extLst>
              </p:cNvPr>
              <p:cNvSpPr txBox="1"/>
              <p:nvPr/>
            </p:nvSpPr>
            <p:spPr>
              <a:xfrm>
                <a:off x="3574825" y="10292874"/>
                <a:ext cx="2624976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sz="3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输出、</a:t>
                </a:r>
                <a:endParaRPr lang="en-US" altLang="zh-CN" sz="3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3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模型评估</a:t>
                </a: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525F201-9162-E827-B885-1BC546372992}"/>
                </a:ext>
              </a:extLst>
            </p:cNvPr>
            <p:cNvSpPr txBox="1"/>
            <p:nvPr/>
          </p:nvSpPr>
          <p:spPr>
            <a:xfrm>
              <a:off x="-7199086" y="-6146800"/>
              <a:ext cx="4078515" cy="523220"/>
            </a:xfrm>
            <a:prstGeom prst="rect">
              <a:avLst/>
            </a:prstGeom>
            <a:solidFill>
              <a:srgbClr val="E2F0D9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spc="3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缺省值处理、标准化</a:t>
              </a:r>
              <a:r>
                <a:rPr lang="en-US" altLang="zh-CN" sz="2800" spc="3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...</a:t>
              </a:r>
              <a:endParaRPr lang="zh-CN" altLang="en-US" sz="2800" spc="3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F7EF760-ECE4-7782-4926-3E6E73A50694}"/>
                </a:ext>
              </a:extLst>
            </p:cNvPr>
            <p:cNvSpPr txBox="1"/>
            <p:nvPr/>
          </p:nvSpPr>
          <p:spPr>
            <a:xfrm>
              <a:off x="-4218215" y="10595272"/>
              <a:ext cx="2300515" cy="646331"/>
            </a:xfrm>
            <a:prstGeom prst="rect">
              <a:avLst/>
            </a:prstGeom>
            <a:solidFill>
              <a:srgbClr val="A9D18E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3600" spc="3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反标准化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08612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BC6911-1149-69BD-4F50-94F38D67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1550" y="-14074549"/>
            <a:ext cx="31179546" cy="2380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9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4199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4CA60A38-2E44-2B05-4EC0-00DE2B4866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271891"/>
                  </p:ext>
                </p:extLst>
              </p:nvPr>
            </p:nvGraphicFramePr>
            <p:xfrm>
              <a:off x="2032001" y="1608666"/>
              <a:ext cx="1301748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433916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4CA60A38-2E44-2B05-4EC0-00DE2B4866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271891"/>
                  </p:ext>
                </p:extLst>
              </p:nvPr>
            </p:nvGraphicFramePr>
            <p:xfrm>
              <a:off x="2032001" y="1608666"/>
              <a:ext cx="1301748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433916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408" t="-1429" r="-204225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429" r="-101389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2817" t="-1429" r="-2817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360678E-BBF3-BF0C-3218-01DA7E308D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8407618"/>
                  </p:ext>
                </p:extLst>
              </p:nvPr>
            </p:nvGraphicFramePr>
            <p:xfrm>
              <a:off x="4013200" y="1608666"/>
              <a:ext cx="3009900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601980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356748662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965450846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360678E-BBF3-BF0C-3218-01DA7E308D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8407618"/>
                  </p:ext>
                </p:extLst>
              </p:nvPr>
            </p:nvGraphicFramePr>
            <p:xfrm>
              <a:off x="4013200" y="1608666"/>
              <a:ext cx="3009900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601980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356748662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965450846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1429" r="-40202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10" t="-1429" r="-30202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010" t="-1429" r="-20202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1010" t="-1429" r="-10202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01010" t="-1429" r="-2020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9B377AE-9DB6-0094-9443-E991C6D8E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40362" y="1771439"/>
            <a:ext cx="263977" cy="457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8D7B8C-3C66-F5A6-90DD-5A85079C0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28334" y="1771439"/>
            <a:ext cx="263977" cy="457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40B50B-48FC-CBF9-D136-BE8BDB2AE0AF}"/>
              </a:ext>
            </a:extLst>
          </p:cNvPr>
          <p:cNvSpPr txBox="1"/>
          <p:nvPr/>
        </p:nvSpPr>
        <p:spPr>
          <a:xfrm>
            <a:off x="879475" y="1642646"/>
            <a:ext cx="104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输入特征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097D40-385B-3E7C-BB06-7949AD2027EE}"/>
              </a:ext>
            </a:extLst>
          </p:cNvPr>
          <p:cNvSpPr/>
          <p:nvPr/>
        </p:nvSpPr>
        <p:spPr>
          <a:xfrm>
            <a:off x="2032001" y="1479550"/>
            <a:ext cx="2578099" cy="6731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73990D0C-EB3A-4B31-C695-E79E414FF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418260"/>
                  </p:ext>
                </p:extLst>
              </p:nvPr>
            </p:nvGraphicFramePr>
            <p:xfrm>
              <a:off x="2032001" y="2446655"/>
              <a:ext cx="1301748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433916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73990D0C-EB3A-4B31-C695-E79E414FF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418260"/>
                  </p:ext>
                </p:extLst>
              </p:nvPr>
            </p:nvGraphicFramePr>
            <p:xfrm>
              <a:off x="2032001" y="2446655"/>
              <a:ext cx="1301748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433916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408" t="-1449" r="-204225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449" r="-10138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2817" t="-1449" r="-2817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B8B2915F-09EE-4199-CDC0-0D16E7A798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6748986"/>
                  </p:ext>
                </p:extLst>
              </p:nvPr>
            </p:nvGraphicFramePr>
            <p:xfrm>
              <a:off x="4013200" y="2446655"/>
              <a:ext cx="3009900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601980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356748662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965450846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B8B2915F-09EE-4199-CDC0-0D16E7A798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6748986"/>
                  </p:ext>
                </p:extLst>
              </p:nvPr>
            </p:nvGraphicFramePr>
            <p:xfrm>
              <a:off x="4013200" y="2446655"/>
              <a:ext cx="3009900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601980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356748662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965450846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10" t="-1449" r="-402020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1010" t="-1449" r="-302020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1010" t="-1449" r="-202020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301010" t="-1449" r="-102020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401010" t="-1449" r="-2020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56E90AB-398B-77C5-8A40-E682E5250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40362" y="2609428"/>
            <a:ext cx="263977" cy="4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4203B7-0A92-386B-8C92-A0019A3AA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28334" y="2609428"/>
            <a:ext cx="263977" cy="457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F87CDB-2660-73F2-FAD1-50F724C00754}"/>
              </a:ext>
            </a:extLst>
          </p:cNvPr>
          <p:cNvSpPr txBox="1"/>
          <p:nvPr/>
        </p:nvSpPr>
        <p:spPr>
          <a:xfrm>
            <a:off x="879475" y="2480635"/>
            <a:ext cx="104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输入特征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F26AA4-6500-49AB-7984-E388D97B2D7F}"/>
              </a:ext>
            </a:extLst>
          </p:cNvPr>
          <p:cNvSpPr/>
          <p:nvPr/>
        </p:nvSpPr>
        <p:spPr>
          <a:xfrm>
            <a:off x="2471511" y="2317539"/>
            <a:ext cx="2748189" cy="6731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AD6BAE22-3635-E094-91E2-85C2079196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0829043"/>
                  </p:ext>
                </p:extLst>
              </p:nvPr>
            </p:nvGraphicFramePr>
            <p:xfrm>
              <a:off x="2032001" y="3284644"/>
              <a:ext cx="1301748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433916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AD6BAE22-3635-E094-91E2-85C2079196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0829043"/>
                  </p:ext>
                </p:extLst>
              </p:nvPr>
            </p:nvGraphicFramePr>
            <p:xfrm>
              <a:off x="2032001" y="3284644"/>
              <a:ext cx="1301748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433916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433916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408" t="-1429" r="-204225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429" r="-101389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202817" t="-1429" r="-2817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738A0143-6397-24F3-E4AB-1227AC516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5507993"/>
                  </p:ext>
                </p:extLst>
              </p:nvPr>
            </p:nvGraphicFramePr>
            <p:xfrm>
              <a:off x="4013200" y="3284644"/>
              <a:ext cx="3009900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601980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356748662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965450846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738A0143-6397-24F3-E4AB-1227AC516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5507993"/>
                  </p:ext>
                </p:extLst>
              </p:nvPr>
            </p:nvGraphicFramePr>
            <p:xfrm>
              <a:off x="4013200" y="3284644"/>
              <a:ext cx="3009900" cy="41698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601980">
                      <a:extLst>
                        <a:ext uri="{9D8B030D-6E8A-4147-A177-3AD203B41FA5}">
                          <a16:colId xmlns:a16="http://schemas.microsoft.com/office/drawing/2014/main" val="264470169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1016367467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4009440665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356748662"/>
                        </a:ext>
                      </a:extLst>
                    </a:gridCol>
                    <a:gridCol w="601980">
                      <a:extLst>
                        <a:ext uri="{9D8B030D-6E8A-4147-A177-3AD203B41FA5}">
                          <a16:colId xmlns:a16="http://schemas.microsoft.com/office/drawing/2014/main" val="2965450846"/>
                        </a:ext>
                      </a:extLst>
                    </a:gridCol>
                  </a:tblGrid>
                  <a:tr h="416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429" r="-40202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01010" t="-1429" r="-30202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201010" t="-1429" r="-20202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01010" t="-1429" r="-10202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401010" t="-1429" r="-2020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44177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2C774DEE-8582-6C88-A86D-B1290CD09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40362" y="3447417"/>
            <a:ext cx="263977" cy="457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8B9C653-BE41-1770-F27E-2434D951C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28334" y="3447417"/>
            <a:ext cx="263977" cy="457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F0E01F0-B384-43E0-7E16-626C1F4AB7BA}"/>
              </a:ext>
            </a:extLst>
          </p:cNvPr>
          <p:cNvSpPr txBox="1"/>
          <p:nvPr/>
        </p:nvSpPr>
        <p:spPr>
          <a:xfrm>
            <a:off x="879475" y="3318624"/>
            <a:ext cx="104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输入特征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8D9A56-4C08-B0D9-7F60-F59F8526E089}"/>
              </a:ext>
            </a:extLst>
          </p:cNvPr>
          <p:cNvSpPr/>
          <p:nvPr/>
        </p:nvSpPr>
        <p:spPr>
          <a:xfrm>
            <a:off x="2895601" y="3155528"/>
            <a:ext cx="2914649" cy="6731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AB3EEE3-2C83-2AAA-1709-596AB13481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2708" y="-312204"/>
            <a:ext cx="486834" cy="30924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0159EFB-285C-E758-AA45-FDC747A07FD4}"/>
              </a:ext>
            </a:extLst>
          </p:cNvPr>
          <p:cNvSpPr txBox="1"/>
          <p:nvPr/>
        </p:nvSpPr>
        <p:spPr>
          <a:xfrm>
            <a:off x="2841624" y="640467"/>
            <a:ext cx="104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滑动窗口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3A87A3-FD56-68B0-81B9-59571A82A8AB}"/>
              </a:ext>
            </a:extLst>
          </p:cNvPr>
          <p:cNvSpPr txBox="1"/>
          <p:nvPr/>
        </p:nvSpPr>
        <p:spPr>
          <a:xfrm>
            <a:off x="4508500" y="640467"/>
            <a:ext cx="104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预测值</a:t>
            </a:r>
          </a:p>
        </p:txBody>
      </p:sp>
    </p:spTree>
    <p:extLst>
      <p:ext uri="{BB962C8B-B14F-4D97-AF65-F5344CB8AC3E}">
        <p14:creationId xmlns:p14="http://schemas.microsoft.com/office/powerpoint/2010/main" val="364045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18810</TotalTime>
  <Words>838</Words>
  <Application>Microsoft Office PowerPoint</Application>
  <PresentationFormat>宽屏</PresentationFormat>
  <Paragraphs>512</Paragraphs>
  <Slides>163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163</vt:i4>
      </vt:variant>
    </vt:vector>
  </HeadingPairs>
  <TitlesOfParts>
    <vt:vector size="172" baseType="lpstr">
      <vt:lpstr>DengXian</vt:lpstr>
      <vt:lpstr>DengXian Light</vt:lpstr>
      <vt:lpstr>Microsoft YaHei</vt:lpstr>
      <vt:lpstr>Microsoft YaHei</vt:lpstr>
      <vt:lpstr>Arial</vt:lpstr>
      <vt:lpstr>Cambria Math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Shepherd.</dc:creator>
  <cp:lastModifiedBy>L Shepherd.</cp:lastModifiedBy>
  <cp:revision>922</cp:revision>
  <dcterms:created xsi:type="dcterms:W3CDTF">2023-01-08T18:02:51Z</dcterms:created>
  <dcterms:modified xsi:type="dcterms:W3CDTF">2023-04-25T14:32:07Z</dcterms:modified>
</cp:coreProperties>
</file>